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2" r:id="rId1"/>
    <p:sldMasterId id="2147483682" r:id="rId2"/>
  </p:sldMasterIdLst>
  <p:notesMasterIdLst>
    <p:notesMasterId r:id="rId28"/>
  </p:notesMasterIdLst>
  <p:sldIdLst>
    <p:sldId id="310" r:id="rId3"/>
    <p:sldId id="288" r:id="rId4"/>
    <p:sldId id="311" r:id="rId5"/>
    <p:sldId id="436" r:id="rId6"/>
    <p:sldId id="451" r:id="rId7"/>
    <p:sldId id="452" r:id="rId8"/>
    <p:sldId id="453" r:id="rId9"/>
    <p:sldId id="466" r:id="rId10"/>
    <p:sldId id="467" r:id="rId11"/>
    <p:sldId id="468" r:id="rId12"/>
    <p:sldId id="469" r:id="rId13"/>
    <p:sldId id="454" r:id="rId14"/>
    <p:sldId id="455" r:id="rId15"/>
    <p:sldId id="464" r:id="rId16"/>
    <p:sldId id="46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307" r:id="rId25"/>
    <p:sldId id="308" r:id="rId26"/>
    <p:sldId id="30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7217A"/>
    <a:srgbClr val="0095CC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ruz" userId="e3310b8e96a377b9" providerId="LiveId" clId="{7E72C395-C7E2-473D-8220-8B1C7DD13198}"/>
    <pc:docChg chg="custSel modSld">
      <pc:chgData name="Rafael Cruz" userId="e3310b8e96a377b9" providerId="LiveId" clId="{7E72C395-C7E2-473D-8220-8B1C7DD13198}" dt="2021-03-23T13:24:06.807" v="15" actId="1076"/>
      <pc:docMkLst>
        <pc:docMk/>
      </pc:docMkLst>
      <pc:sldChg chg="delSp modSp mod modShow">
        <pc:chgData name="Rafael Cruz" userId="e3310b8e96a377b9" providerId="LiveId" clId="{7E72C395-C7E2-473D-8220-8B1C7DD13198}" dt="2021-03-23T13:24:06.807" v="15" actId="1076"/>
        <pc:sldMkLst>
          <pc:docMk/>
          <pc:sldMk cId="2816842391" sldId="288"/>
        </pc:sldMkLst>
        <pc:spChg chg="mod">
          <ac:chgData name="Rafael Cruz" userId="e3310b8e96a377b9" providerId="LiveId" clId="{7E72C395-C7E2-473D-8220-8B1C7DD13198}" dt="2021-03-23T13:24:01.298" v="13" actId="20577"/>
          <ac:spMkLst>
            <pc:docMk/>
            <pc:sldMk cId="2816842391" sldId="288"/>
            <ac:spMk id="12" creationId="{00000000-0000-0000-0000-000000000000}"/>
          </ac:spMkLst>
        </pc:spChg>
        <pc:picChg chg="mod">
          <ac:chgData name="Rafael Cruz" userId="e3310b8e96a377b9" providerId="LiveId" clId="{7E72C395-C7E2-473D-8220-8B1C7DD13198}" dt="2021-03-23T13:24:04.075" v="14" actId="1076"/>
          <ac:picMkLst>
            <pc:docMk/>
            <pc:sldMk cId="2816842391" sldId="288"/>
            <ac:picMk id="15" creationId="{00000000-0000-0000-0000-000000000000}"/>
          </ac:picMkLst>
        </pc:picChg>
        <pc:picChg chg="del">
          <ac:chgData name="Rafael Cruz" userId="e3310b8e96a377b9" providerId="LiveId" clId="{7E72C395-C7E2-473D-8220-8B1C7DD13198}" dt="2021-03-23T13:23:43.637" v="6" actId="478"/>
          <ac:picMkLst>
            <pc:docMk/>
            <pc:sldMk cId="2816842391" sldId="288"/>
            <ac:picMk id="17" creationId="{00000000-0000-0000-0000-000000000000}"/>
          </ac:picMkLst>
        </pc:picChg>
        <pc:picChg chg="mod">
          <ac:chgData name="Rafael Cruz" userId="e3310b8e96a377b9" providerId="LiveId" clId="{7E72C395-C7E2-473D-8220-8B1C7DD13198}" dt="2021-03-23T13:24:06.807" v="15" actId="1076"/>
          <ac:picMkLst>
            <pc:docMk/>
            <pc:sldMk cId="2816842391" sldId="288"/>
            <ac:picMk id="1028" creationId="{00000000-0000-0000-0000-000000000000}"/>
          </ac:picMkLst>
        </pc:picChg>
      </pc:sldChg>
      <pc:sldChg chg="modSp mod">
        <pc:chgData name="Rafael Cruz" userId="e3310b8e96a377b9" providerId="LiveId" clId="{7E72C395-C7E2-473D-8220-8B1C7DD13198}" dt="2021-03-23T13:14:36.239" v="1" actId="14100"/>
        <pc:sldMkLst>
          <pc:docMk/>
          <pc:sldMk cId="725915609" sldId="308"/>
        </pc:sldMkLst>
        <pc:picChg chg="mod">
          <ac:chgData name="Rafael Cruz" userId="e3310b8e96a377b9" providerId="LiveId" clId="{7E72C395-C7E2-473D-8220-8B1C7DD13198}" dt="2021-03-23T13:14:36.239" v="1" actId="14100"/>
          <ac:picMkLst>
            <pc:docMk/>
            <pc:sldMk cId="725915609" sldId="308"/>
            <ac:picMk id="5" creationId="{00000000-0000-0000-0000-000000000000}"/>
          </ac:picMkLst>
        </pc:picChg>
      </pc:sldChg>
      <pc:sldChg chg="delSp modSp mod">
        <pc:chgData name="Rafael Cruz" userId="e3310b8e96a377b9" providerId="LiveId" clId="{7E72C395-C7E2-473D-8220-8B1C7DD13198}" dt="2021-03-23T13:23:39.010" v="5" actId="1076"/>
        <pc:sldMkLst>
          <pc:docMk/>
          <pc:sldMk cId="479478737" sldId="309"/>
        </pc:sldMkLst>
        <pc:spChg chg="mod">
          <ac:chgData name="Rafael Cruz" userId="e3310b8e96a377b9" providerId="LiveId" clId="{7E72C395-C7E2-473D-8220-8B1C7DD13198}" dt="2021-03-23T13:23:34.605" v="4" actId="6549"/>
          <ac:spMkLst>
            <pc:docMk/>
            <pc:sldMk cId="479478737" sldId="309"/>
            <ac:spMk id="12" creationId="{00000000-0000-0000-0000-000000000000}"/>
          </ac:spMkLst>
        </pc:spChg>
        <pc:picChg chg="mod">
          <ac:chgData name="Rafael Cruz" userId="e3310b8e96a377b9" providerId="LiveId" clId="{7E72C395-C7E2-473D-8220-8B1C7DD13198}" dt="2021-03-23T13:23:39.010" v="5" actId="1076"/>
          <ac:picMkLst>
            <pc:docMk/>
            <pc:sldMk cId="479478737" sldId="309"/>
            <ac:picMk id="15" creationId="{00000000-0000-0000-0000-000000000000}"/>
          </ac:picMkLst>
        </pc:picChg>
        <pc:picChg chg="del">
          <ac:chgData name="Rafael Cruz" userId="e3310b8e96a377b9" providerId="LiveId" clId="{7E72C395-C7E2-473D-8220-8B1C7DD13198}" dt="2021-03-23T13:23:29.558" v="3" actId="478"/>
          <ac:picMkLst>
            <pc:docMk/>
            <pc:sldMk cId="479478737" sldId="309"/>
            <ac:picMk id="17" creationId="{00000000-0000-0000-0000-000000000000}"/>
          </ac:picMkLst>
        </pc:picChg>
      </pc:sldChg>
      <pc:sldChg chg="modSp mod">
        <pc:chgData name="Rafael Cruz" userId="e3310b8e96a377b9" providerId="LiveId" clId="{7E72C395-C7E2-473D-8220-8B1C7DD13198}" dt="2021-03-23T13:13:54.376" v="0" actId="20577"/>
        <pc:sldMkLst>
          <pc:docMk/>
          <pc:sldMk cId="897543656" sldId="465"/>
        </pc:sldMkLst>
        <pc:spChg chg="mod">
          <ac:chgData name="Rafael Cruz" userId="e3310b8e96a377b9" providerId="LiveId" clId="{7E72C395-C7E2-473D-8220-8B1C7DD13198}" dt="2021-03-23T13:13:54.376" v="0" actId="20577"/>
          <ac:spMkLst>
            <pc:docMk/>
            <pc:sldMk cId="897543656" sldId="465"/>
            <ac:spMk id="5" creationId="{D5B83F00-BDF9-493C-AE7D-5A34339B689A}"/>
          </ac:spMkLst>
        </pc:spChg>
      </pc:sldChg>
    </pc:docChg>
  </pc:docChgLst>
  <pc:docChgLst>
    <pc:chgData name="Rafael Cruz" userId="e3310b8e96a377b9" providerId="LiveId" clId="{5DA58051-7776-4C63-B4F8-1682B3648754}"/>
    <pc:docChg chg="undo custSel addSld delSld modSld">
      <pc:chgData name="Rafael Cruz" userId="e3310b8e96a377b9" providerId="LiveId" clId="{5DA58051-7776-4C63-B4F8-1682B3648754}" dt="2020-08-27T12:42:41.419" v="376" actId="47"/>
      <pc:docMkLst>
        <pc:docMk/>
      </pc:docMkLst>
      <pc:sldChg chg="del">
        <pc:chgData name="Rafael Cruz" userId="e3310b8e96a377b9" providerId="LiveId" clId="{5DA58051-7776-4C63-B4F8-1682B3648754}" dt="2020-08-27T01:08:56.287" v="0" actId="47"/>
        <pc:sldMkLst>
          <pc:docMk/>
          <pc:sldMk cId="2626353668" sldId="286"/>
        </pc:sldMkLst>
      </pc:sldChg>
      <pc:sldChg chg="addSp delSp modSp mod">
        <pc:chgData name="Rafael Cruz" userId="e3310b8e96a377b9" providerId="LiveId" clId="{5DA58051-7776-4C63-B4F8-1682B3648754}" dt="2020-08-27T01:24:27.469" v="316" actId="27636"/>
        <pc:sldMkLst>
          <pc:docMk/>
          <pc:sldMk cId="2816842391" sldId="288"/>
        </pc:sldMkLst>
        <pc:spChg chg="mod">
          <ac:chgData name="Rafael Cruz" userId="e3310b8e96a377b9" providerId="LiveId" clId="{5DA58051-7776-4C63-B4F8-1682B3648754}" dt="2020-08-27T01:16:12.473" v="196" actId="255"/>
          <ac:spMkLst>
            <pc:docMk/>
            <pc:sldMk cId="2816842391" sldId="288"/>
            <ac:spMk id="2" creationId="{7851CA24-8CA2-4687-AA42-6FFD231EA526}"/>
          </ac:spMkLst>
        </pc:spChg>
        <pc:spChg chg="mod">
          <ac:chgData name="Rafael Cruz" userId="e3310b8e96a377b9" providerId="LiveId" clId="{5DA58051-7776-4C63-B4F8-1682B3648754}" dt="2020-08-27T01:19:13.965" v="265" actId="1076"/>
          <ac:spMkLst>
            <pc:docMk/>
            <pc:sldMk cId="2816842391" sldId="288"/>
            <ac:spMk id="6" creationId="{00000000-0000-0000-0000-000000000000}"/>
          </ac:spMkLst>
        </pc:spChg>
        <pc:spChg chg="add mod ord">
          <ac:chgData name="Rafael Cruz" userId="e3310b8e96a377b9" providerId="LiveId" clId="{5DA58051-7776-4C63-B4F8-1682B3648754}" dt="2020-08-27T01:24:27.469" v="316" actId="27636"/>
          <ac:spMkLst>
            <pc:docMk/>
            <pc:sldMk cId="2816842391" sldId="288"/>
            <ac:spMk id="7" creationId="{08305CE9-6C83-4F1E-981D-0D0C9D0043EF}"/>
          </ac:spMkLst>
        </pc:spChg>
        <pc:spChg chg="mod">
          <ac:chgData name="Rafael Cruz" userId="e3310b8e96a377b9" providerId="LiveId" clId="{5DA58051-7776-4C63-B4F8-1682B3648754}" dt="2020-08-27T01:18:55.935" v="259" actId="20577"/>
          <ac:spMkLst>
            <pc:docMk/>
            <pc:sldMk cId="2816842391" sldId="288"/>
            <ac:spMk id="12" creationId="{00000000-0000-0000-0000-000000000000}"/>
          </ac:spMkLst>
        </pc:spChg>
        <pc:spChg chg="del">
          <ac:chgData name="Rafael Cruz" userId="e3310b8e96a377b9" providerId="LiveId" clId="{5DA58051-7776-4C63-B4F8-1682B3648754}" dt="2020-08-27T01:15:06.214" v="129" actId="478"/>
          <ac:spMkLst>
            <pc:docMk/>
            <pc:sldMk cId="2816842391" sldId="288"/>
            <ac:spMk id="21" creationId="{F5A84D80-E2BD-4B9D-A4B3-701FFD2D9EEC}"/>
          </ac:spMkLst>
        </pc:spChg>
        <pc:grpChg chg="mod">
          <ac:chgData name="Rafael Cruz" userId="e3310b8e96a377b9" providerId="LiveId" clId="{5DA58051-7776-4C63-B4F8-1682B3648754}" dt="2020-08-27T01:18:43.246" v="253" actId="1076"/>
          <ac:grpSpMkLst>
            <pc:docMk/>
            <pc:sldMk cId="2816842391" sldId="288"/>
            <ac:grpSpMk id="11" creationId="{00000000-0000-0000-0000-000000000000}"/>
          </ac:grpSpMkLst>
        </pc:grpChg>
        <pc:picChg chg="add mod">
          <ac:chgData name="Rafael Cruz" userId="e3310b8e96a377b9" providerId="LiveId" clId="{5DA58051-7776-4C63-B4F8-1682B3648754}" dt="2020-08-27T01:14:55.614" v="126" actId="1076"/>
          <ac:picMkLst>
            <pc:docMk/>
            <pc:sldMk cId="2816842391" sldId="288"/>
            <ac:picMk id="3" creationId="{47B54F9B-CA5D-4345-AF25-25C863E3D2D5}"/>
          </ac:picMkLst>
        </pc:picChg>
        <pc:picChg chg="mod">
          <ac:chgData name="Rafael Cruz" userId="e3310b8e96a377b9" providerId="LiveId" clId="{5DA58051-7776-4C63-B4F8-1682B3648754}" dt="2020-08-27T01:19:27.800" v="270" actId="1037"/>
          <ac:picMkLst>
            <pc:docMk/>
            <pc:sldMk cId="2816842391" sldId="288"/>
            <ac:picMk id="4" creationId="{00000000-0000-0000-0000-000000000000}"/>
          </ac:picMkLst>
        </pc:picChg>
        <pc:picChg chg="del">
          <ac:chgData name="Rafael Cruz" userId="e3310b8e96a377b9" providerId="LiveId" clId="{5DA58051-7776-4C63-B4F8-1682B3648754}" dt="2020-08-27T01:16:40.278" v="202" actId="478"/>
          <ac:picMkLst>
            <pc:docMk/>
            <pc:sldMk cId="2816842391" sldId="288"/>
            <ac:picMk id="5" creationId="{00000000-0000-0000-0000-000000000000}"/>
          </ac:picMkLst>
        </pc:picChg>
        <pc:picChg chg="add">
          <ac:chgData name="Rafael Cruz" userId="e3310b8e96a377b9" providerId="LiveId" clId="{5DA58051-7776-4C63-B4F8-1682B3648754}" dt="2020-08-27T01:16:40.968" v="203" actId="22"/>
          <ac:picMkLst>
            <pc:docMk/>
            <pc:sldMk cId="2816842391" sldId="288"/>
            <ac:picMk id="8" creationId="{2FE9CF06-756C-46B6-8B9D-31E5E6C95F63}"/>
          </ac:picMkLst>
        </pc:picChg>
        <pc:picChg chg="del">
          <ac:chgData name="Rafael Cruz" userId="e3310b8e96a377b9" providerId="LiveId" clId="{5DA58051-7776-4C63-B4F8-1682B3648754}" dt="2020-08-27T01:14:47.927" v="122" actId="478"/>
          <ac:picMkLst>
            <pc:docMk/>
            <pc:sldMk cId="2816842391" sldId="288"/>
            <ac:picMk id="9" creationId="{61BCE31F-6628-41E1-8957-9967F14A6496}"/>
          </ac:picMkLst>
        </pc:picChg>
        <pc:picChg chg="add mod">
          <ac:chgData name="Rafael Cruz" userId="e3310b8e96a377b9" providerId="LiveId" clId="{5DA58051-7776-4C63-B4F8-1682B3648754}" dt="2020-08-27T01:22:52.754" v="304" actId="1076"/>
          <ac:picMkLst>
            <pc:docMk/>
            <pc:sldMk cId="2816842391" sldId="288"/>
            <ac:picMk id="10" creationId="{ED5195E9-400D-42DF-88FE-13FE2930F62D}"/>
          </ac:picMkLst>
        </pc:picChg>
        <pc:picChg chg="add mod">
          <ac:chgData name="Rafael Cruz" userId="e3310b8e96a377b9" providerId="LiveId" clId="{5DA58051-7776-4C63-B4F8-1682B3648754}" dt="2020-08-27T01:17:14.506" v="213" actId="1076"/>
          <ac:picMkLst>
            <pc:docMk/>
            <pc:sldMk cId="2816842391" sldId="288"/>
            <ac:picMk id="13" creationId="{0746BB35-3C11-45D7-A565-B48F20ECB93A}"/>
          </ac:picMkLst>
        </pc:picChg>
        <pc:picChg chg="add">
          <ac:chgData name="Rafael Cruz" userId="e3310b8e96a377b9" providerId="LiveId" clId="{5DA58051-7776-4C63-B4F8-1682B3648754}" dt="2020-08-27T01:16:40.968" v="203" actId="22"/>
          <ac:picMkLst>
            <pc:docMk/>
            <pc:sldMk cId="2816842391" sldId="288"/>
            <ac:picMk id="14" creationId="{3AEFB364-ED46-4DED-A784-1BE774F60399}"/>
          </ac:picMkLst>
        </pc:picChg>
        <pc:picChg chg="mod">
          <ac:chgData name="Rafael Cruz" userId="e3310b8e96a377b9" providerId="LiveId" clId="{5DA58051-7776-4C63-B4F8-1682B3648754}" dt="2020-08-27T01:18:43.246" v="253" actId="1076"/>
          <ac:picMkLst>
            <pc:docMk/>
            <pc:sldMk cId="2816842391" sldId="288"/>
            <ac:picMk id="15" creationId="{00000000-0000-0000-0000-000000000000}"/>
          </ac:picMkLst>
        </pc:picChg>
        <pc:picChg chg="del">
          <ac:chgData name="Rafael Cruz" userId="e3310b8e96a377b9" providerId="LiveId" clId="{5DA58051-7776-4C63-B4F8-1682B3648754}" dt="2020-08-27T01:16:40.278" v="202" actId="478"/>
          <ac:picMkLst>
            <pc:docMk/>
            <pc:sldMk cId="2816842391" sldId="288"/>
            <ac:picMk id="16" creationId="{00000000-0000-0000-0000-000000000000}"/>
          </ac:picMkLst>
        </pc:picChg>
        <pc:picChg chg="mod">
          <ac:chgData name="Rafael Cruz" userId="e3310b8e96a377b9" providerId="LiveId" clId="{5DA58051-7776-4C63-B4F8-1682B3648754}" dt="2020-08-27T01:18:43.246" v="253" actId="1076"/>
          <ac:picMkLst>
            <pc:docMk/>
            <pc:sldMk cId="2816842391" sldId="288"/>
            <ac:picMk id="17" creationId="{00000000-0000-0000-0000-000000000000}"/>
          </ac:picMkLst>
        </pc:picChg>
        <pc:picChg chg="add mod">
          <ac:chgData name="Rafael Cruz" userId="e3310b8e96a377b9" providerId="LiveId" clId="{5DA58051-7776-4C63-B4F8-1682B3648754}" dt="2020-08-27T01:17:17.918" v="214" actId="1076"/>
          <ac:picMkLst>
            <pc:docMk/>
            <pc:sldMk cId="2816842391" sldId="288"/>
            <ac:picMk id="20" creationId="{26656101-E0A3-42FD-91F7-B303D6FA6711}"/>
          </ac:picMkLst>
        </pc:picChg>
        <pc:picChg chg="add mod">
          <ac:chgData name="Rafael Cruz" userId="e3310b8e96a377b9" providerId="LiveId" clId="{5DA58051-7776-4C63-B4F8-1682B3648754}" dt="2020-08-27T01:23:12.919" v="307" actId="1076"/>
          <ac:picMkLst>
            <pc:docMk/>
            <pc:sldMk cId="2816842391" sldId="288"/>
            <ac:picMk id="24" creationId="{B86AF3F1-8B75-49A4-9559-0848022A925B}"/>
          </ac:picMkLst>
        </pc:picChg>
        <pc:picChg chg="add mod">
          <ac:chgData name="Rafael Cruz" userId="e3310b8e96a377b9" providerId="LiveId" clId="{5DA58051-7776-4C63-B4F8-1682B3648754}" dt="2020-08-27T01:24:06.774" v="308" actId="1076"/>
          <ac:picMkLst>
            <pc:docMk/>
            <pc:sldMk cId="2816842391" sldId="288"/>
            <ac:picMk id="26" creationId="{578FA577-E3CB-448C-8747-47E13EF5EBF9}"/>
          </ac:picMkLst>
        </pc:picChg>
        <pc:picChg chg="mod">
          <ac:chgData name="Rafael Cruz" userId="e3310b8e96a377b9" providerId="LiveId" clId="{5DA58051-7776-4C63-B4F8-1682B3648754}" dt="2020-08-27T01:18:46.599" v="256" actId="1038"/>
          <ac:picMkLst>
            <pc:docMk/>
            <pc:sldMk cId="2816842391" sldId="288"/>
            <ac:picMk id="1026" creationId="{00000000-0000-0000-0000-000000000000}"/>
          </ac:picMkLst>
        </pc:picChg>
        <pc:picChg chg="mod">
          <ac:chgData name="Rafael Cruz" userId="e3310b8e96a377b9" providerId="LiveId" clId="{5DA58051-7776-4C63-B4F8-1682B3648754}" dt="2020-08-27T01:19:22.810" v="267" actId="1076"/>
          <ac:picMkLst>
            <pc:docMk/>
            <pc:sldMk cId="2816842391" sldId="288"/>
            <ac:picMk id="1028" creationId="{00000000-0000-0000-0000-000000000000}"/>
          </ac:picMkLst>
        </pc:picChg>
        <pc:picChg chg="del">
          <ac:chgData name="Rafael Cruz" userId="e3310b8e96a377b9" providerId="LiveId" clId="{5DA58051-7776-4C63-B4F8-1682B3648754}" dt="2020-08-27T01:16:22.134" v="201" actId="478"/>
          <ac:picMkLst>
            <pc:docMk/>
            <pc:sldMk cId="2816842391" sldId="288"/>
            <ac:picMk id="1030" creationId="{00000000-0000-0000-0000-000000000000}"/>
          </ac:picMkLst>
        </pc:picChg>
        <pc:picChg chg="del">
          <ac:chgData name="Rafael Cruz" userId="e3310b8e96a377b9" providerId="LiveId" clId="{5DA58051-7776-4C63-B4F8-1682B3648754}" dt="2020-08-27T01:16:20.230" v="197" actId="478"/>
          <ac:picMkLst>
            <pc:docMk/>
            <pc:sldMk cId="2816842391" sldId="288"/>
            <ac:picMk id="1032" creationId="{00000000-0000-0000-0000-000000000000}"/>
          </ac:picMkLst>
        </pc:picChg>
        <pc:picChg chg="del mod">
          <ac:chgData name="Rafael Cruz" userId="e3310b8e96a377b9" providerId="LiveId" clId="{5DA58051-7776-4C63-B4F8-1682B3648754}" dt="2020-08-27T01:16:20.926" v="199" actId="478"/>
          <ac:picMkLst>
            <pc:docMk/>
            <pc:sldMk cId="2816842391" sldId="288"/>
            <ac:picMk id="1034" creationId="{00000000-0000-0000-0000-000000000000}"/>
          </ac:picMkLst>
        </pc:picChg>
        <pc:picChg chg="del">
          <ac:chgData name="Rafael Cruz" userId="e3310b8e96a377b9" providerId="LiveId" clId="{5DA58051-7776-4C63-B4F8-1682B3648754}" dt="2020-08-27T01:16:21.583" v="200" actId="478"/>
          <ac:picMkLst>
            <pc:docMk/>
            <pc:sldMk cId="2816842391" sldId="288"/>
            <ac:picMk id="1036" creationId="{00000000-0000-0000-0000-000000000000}"/>
          </ac:picMkLst>
        </pc:picChg>
      </pc:sldChg>
      <pc:sldChg chg="addSp modSp mod">
        <pc:chgData name="Rafael Cruz" userId="e3310b8e96a377b9" providerId="LiveId" clId="{5DA58051-7776-4C63-B4F8-1682B3648754}" dt="2020-08-27T01:47:53.868" v="373" actId="255"/>
        <pc:sldMkLst>
          <pc:docMk/>
          <pc:sldMk cId="479478737" sldId="309"/>
        </pc:sldMkLst>
        <pc:spChg chg="mod">
          <ac:chgData name="Rafael Cruz" userId="e3310b8e96a377b9" providerId="LiveId" clId="{5DA58051-7776-4C63-B4F8-1682B3648754}" dt="2020-08-27T01:47:53.868" v="373" actId="255"/>
          <ac:spMkLst>
            <pc:docMk/>
            <pc:sldMk cId="479478737" sldId="309"/>
            <ac:spMk id="12" creationId="{00000000-0000-0000-0000-000000000000}"/>
          </ac:spMkLst>
        </pc:spChg>
        <pc:picChg chg="mod">
          <ac:chgData name="Rafael Cruz" userId="e3310b8e96a377b9" providerId="LiveId" clId="{5DA58051-7776-4C63-B4F8-1682B3648754}" dt="2020-08-27T01:47:10.140" v="363" actId="1076"/>
          <ac:picMkLst>
            <pc:docMk/>
            <pc:sldMk cId="479478737" sldId="309"/>
            <ac:picMk id="3" creationId="{00000000-0000-0000-0000-000000000000}"/>
          </ac:picMkLst>
        </pc:picChg>
        <pc:picChg chg="add mod">
          <ac:chgData name="Rafael Cruz" userId="e3310b8e96a377b9" providerId="LiveId" clId="{5DA58051-7776-4C63-B4F8-1682B3648754}" dt="2020-08-27T01:47:14.036" v="364" actId="1076"/>
          <ac:picMkLst>
            <pc:docMk/>
            <pc:sldMk cId="479478737" sldId="309"/>
            <ac:picMk id="4" creationId="{92B54594-DA7E-407C-8F2D-72BC47BA45DC}"/>
          </ac:picMkLst>
        </pc:picChg>
        <pc:picChg chg="mod">
          <ac:chgData name="Rafael Cruz" userId="e3310b8e96a377b9" providerId="LiveId" clId="{5DA58051-7776-4C63-B4F8-1682B3648754}" dt="2020-08-27T01:47:04.433" v="362" actId="14100"/>
          <ac:picMkLst>
            <pc:docMk/>
            <pc:sldMk cId="479478737" sldId="309"/>
            <ac:picMk id="5" creationId="{00000000-0000-0000-0000-000000000000}"/>
          </ac:picMkLst>
        </pc:picChg>
        <pc:picChg chg="mod">
          <ac:chgData name="Rafael Cruz" userId="e3310b8e96a377b9" providerId="LiveId" clId="{5DA58051-7776-4C63-B4F8-1682B3648754}" dt="2020-08-27T01:47:41.315" v="372" actId="1076"/>
          <ac:picMkLst>
            <pc:docMk/>
            <pc:sldMk cId="479478737" sldId="309"/>
            <ac:picMk id="1026" creationId="{00000000-0000-0000-0000-000000000000}"/>
          </ac:picMkLst>
        </pc:picChg>
      </pc:sldChg>
      <pc:sldChg chg="addSp delSp modSp mod">
        <pc:chgData name="Rafael Cruz" userId="e3310b8e96a377b9" providerId="LiveId" clId="{5DA58051-7776-4C63-B4F8-1682B3648754}" dt="2020-08-27T01:13:45.953" v="111" actId="1076"/>
        <pc:sldMkLst>
          <pc:docMk/>
          <pc:sldMk cId="2433796652" sldId="310"/>
        </pc:sldMkLst>
        <pc:spChg chg="mod">
          <ac:chgData name="Rafael Cruz" userId="e3310b8e96a377b9" providerId="LiveId" clId="{5DA58051-7776-4C63-B4F8-1682B3648754}" dt="2020-08-27T01:13:41.594" v="110" actId="1076"/>
          <ac:spMkLst>
            <pc:docMk/>
            <pc:sldMk cId="2433796652" sldId="310"/>
            <ac:spMk id="2" creationId="{00000000-0000-0000-0000-000000000000}"/>
          </ac:spMkLst>
        </pc:spChg>
        <pc:spChg chg="mod">
          <ac:chgData name="Rafael Cruz" userId="e3310b8e96a377b9" providerId="LiveId" clId="{5DA58051-7776-4C63-B4F8-1682B3648754}" dt="2020-08-27T01:13:45.953" v="111" actId="1076"/>
          <ac:spMkLst>
            <pc:docMk/>
            <pc:sldMk cId="2433796652" sldId="310"/>
            <ac:spMk id="9" creationId="{00000000-0000-0000-0000-000000000000}"/>
          </ac:spMkLst>
        </pc:spChg>
        <pc:picChg chg="mod">
          <ac:chgData name="Rafael Cruz" userId="e3310b8e96a377b9" providerId="LiveId" clId="{5DA58051-7776-4C63-B4F8-1682B3648754}" dt="2020-08-27T01:13:12.830" v="103" actId="1076"/>
          <ac:picMkLst>
            <pc:docMk/>
            <pc:sldMk cId="2433796652" sldId="310"/>
            <ac:picMk id="3" creationId="{00000000-0000-0000-0000-000000000000}"/>
          </ac:picMkLst>
        </pc:picChg>
        <pc:picChg chg="add del mod">
          <ac:chgData name="Rafael Cruz" userId="e3310b8e96a377b9" providerId="LiveId" clId="{5DA58051-7776-4C63-B4F8-1682B3648754}" dt="2020-08-27T01:12:09.463" v="88"/>
          <ac:picMkLst>
            <pc:docMk/>
            <pc:sldMk cId="2433796652" sldId="310"/>
            <ac:picMk id="5" creationId="{1FE3DDE4-CB59-47FC-B9FD-3DD6607FF01E}"/>
          </ac:picMkLst>
        </pc:picChg>
        <pc:picChg chg="add mod">
          <ac:chgData name="Rafael Cruz" userId="e3310b8e96a377b9" providerId="LiveId" clId="{5DA58051-7776-4C63-B4F8-1682B3648754}" dt="2020-08-27T01:13:28.902" v="108" actId="1076"/>
          <ac:picMkLst>
            <pc:docMk/>
            <pc:sldMk cId="2433796652" sldId="310"/>
            <ac:picMk id="7" creationId="{BE404C7D-0D80-4D13-A95C-F3060B6DA015}"/>
          </ac:picMkLst>
        </pc:picChg>
      </pc:sldChg>
      <pc:sldChg chg="add del">
        <pc:chgData name="Rafael Cruz" userId="e3310b8e96a377b9" providerId="LiveId" clId="{5DA58051-7776-4C63-B4F8-1682B3648754}" dt="2020-08-27T12:42:41.419" v="376" actId="47"/>
        <pc:sldMkLst>
          <pc:docMk/>
          <pc:sldMk cId="817817729" sldId="399"/>
        </pc:sldMkLst>
      </pc:sldChg>
      <pc:sldChg chg="add del">
        <pc:chgData name="Rafael Cruz" userId="e3310b8e96a377b9" providerId="LiveId" clId="{5DA58051-7776-4C63-B4F8-1682B3648754}" dt="2020-08-27T12:42:41.419" v="376" actId="47"/>
        <pc:sldMkLst>
          <pc:docMk/>
          <pc:sldMk cId="3704701980" sldId="400"/>
        </pc:sldMkLst>
      </pc:sldChg>
      <pc:sldChg chg="add del">
        <pc:chgData name="Rafael Cruz" userId="e3310b8e96a377b9" providerId="LiveId" clId="{5DA58051-7776-4C63-B4F8-1682B3648754}" dt="2020-08-27T12:42:41.419" v="376" actId="47"/>
        <pc:sldMkLst>
          <pc:docMk/>
          <pc:sldMk cId="1944561995" sldId="402"/>
        </pc:sldMkLst>
      </pc:sldChg>
      <pc:sldChg chg="add del">
        <pc:chgData name="Rafael Cruz" userId="e3310b8e96a377b9" providerId="LiveId" clId="{5DA58051-7776-4C63-B4F8-1682B3648754}" dt="2020-08-27T12:42:41.419" v="376" actId="47"/>
        <pc:sldMkLst>
          <pc:docMk/>
          <pc:sldMk cId="725985700" sldId="404"/>
        </pc:sldMkLst>
      </pc:sldChg>
      <pc:sldChg chg="add">
        <pc:chgData name="Rafael Cruz" userId="e3310b8e96a377b9" providerId="LiveId" clId="{5DA58051-7776-4C63-B4F8-1682B3648754}" dt="2020-08-27T12:42:38.144" v="375"/>
        <pc:sldMkLst>
          <pc:docMk/>
          <pc:sldMk cId="4182245703" sldId="405"/>
        </pc:sldMkLst>
      </pc:sldChg>
      <pc:sldChg chg="add">
        <pc:chgData name="Rafael Cruz" userId="e3310b8e96a377b9" providerId="LiveId" clId="{5DA58051-7776-4C63-B4F8-1682B3648754}" dt="2020-08-27T12:42:38.144" v="375"/>
        <pc:sldMkLst>
          <pc:docMk/>
          <pc:sldMk cId="2441066988" sldId="406"/>
        </pc:sldMkLst>
      </pc:sldChg>
      <pc:sldChg chg="add">
        <pc:chgData name="Rafael Cruz" userId="e3310b8e96a377b9" providerId="LiveId" clId="{5DA58051-7776-4C63-B4F8-1682B3648754}" dt="2020-08-27T12:42:38.144" v="375"/>
        <pc:sldMkLst>
          <pc:docMk/>
          <pc:sldMk cId="89081924" sldId="407"/>
        </pc:sldMkLst>
      </pc:sldChg>
      <pc:sldChg chg="add">
        <pc:chgData name="Rafael Cruz" userId="e3310b8e96a377b9" providerId="LiveId" clId="{5DA58051-7776-4C63-B4F8-1682B3648754}" dt="2020-08-27T12:42:38.144" v="375"/>
        <pc:sldMkLst>
          <pc:docMk/>
          <pc:sldMk cId="1082421781" sldId="408"/>
        </pc:sldMkLst>
      </pc:sldChg>
      <pc:sldChg chg="addSp delSp modSp add del mod">
        <pc:chgData name="Rafael Cruz" userId="e3310b8e96a377b9" providerId="LiveId" clId="{5DA58051-7776-4C63-B4F8-1682B3648754}" dt="2020-08-27T01:24:36.978" v="317" actId="47"/>
        <pc:sldMkLst>
          <pc:docMk/>
          <pc:sldMk cId="1161044321" sldId="10538"/>
        </pc:sldMkLst>
        <pc:spChg chg="del">
          <ac:chgData name="Rafael Cruz" userId="e3310b8e96a377b9" providerId="LiveId" clId="{5DA58051-7776-4C63-B4F8-1682B3648754}" dt="2020-08-27T01:14:58.861" v="127" actId="21"/>
          <ac:spMkLst>
            <pc:docMk/>
            <pc:sldMk cId="1161044321" sldId="10538"/>
            <ac:spMk id="4" creationId="{3E0351D5-763A-43A8-AACA-D6A99761EE94}"/>
          </ac:spMkLst>
        </pc:spChg>
        <pc:spChg chg="mod">
          <ac:chgData name="Rafael Cruz" userId="e3310b8e96a377b9" providerId="LiveId" clId="{5DA58051-7776-4C63-B4F8-1682B3648754}" dt="2020-08-27T01:14:25.971" v="117" actId="20577"/>
          <ac:spMkLst>
            <pc:docMk/>
            <pc:sldMk cId="1161044321" sldId="10538"/>
            <ac:spMk id="20" creationId="{E121B2F8-B3E4-40A7-87FE-FDFA9F356E9E}"/>
          </ac:spMkLst>
        </pc:spChg>
        <pc:picChg chg="add del">
          <ac:chgData name="Rafael Cruz" userId="e3310b8e96a377b9" providerId="LiveId" clId="{5DA58051-7776-4C63-B4F8-1682B3648754}" dt="2020-08-27T01:14:40.705" v="121" actId="478"/>
          <ac:picMkLst>
            <pc:docMk/>
            <pc:sldMk cId="1161044321" sldId="10538"/>
            <ac:picMk id="2" creationId="{CB457087-E14F-4B96-B786-E08A68580C17}"/>
          </ac:picMkLst>
        </pc:picChg>
      </pc:sldChg>
      <pc:sldChg chg="add del">
        <pc:chgData name="Rafael Cruz" userId="e3310b8e96a377b9" providerId="LiveId" clId="{5DA58051-7776-4C63-B4F8-1682B3648754}" dt="2020-08-27T01:14:38.050" v="119"/>
        <pc:sldMkLst>
          <pc:docMk/>
          <pc:sldMk cId="805022574" sldId="10539"/>
        </pc:sldMkLst>
      </pc:sldChg>
      <pc:sldMasterChg chg="delSldLayout">
        <pc:chgData name="Rafael Cruz" userId="e3310b8e96a377b9" providerId="LiveId" clId="{5DA58051-7776-4C63-B4F8-1682B3648754}" dt="2020-08-27T12:42:41.419" v="376" actId="47"/>
        <pc:sldMasterMkLst>
          <pc:docMk/>
          <pc:sldMasterMk cId="3801842051" sldId="2147483662"/>
        </pc:sldMasterMkLst>
        <pc:sldLayoutChg chg="del">
          <pc:chgData name="Rafael Cruz" userId="e3310b8e96a377b9" providerId="LiveId" clId="{5DA58051-7776-4C63-B4F8-1682B3648754}" dt="2020-08-27T01:24:36.978" v="317" actId="47"/>
          <pc:sldLayoutMkLst>
            <pc:docMk/>
            <pc:sldMasterMk cId="3801842051" sldId="2147483662"/>
            <pc:sldLayoutMk cId="1682391286" sldId="2147483681"/>
          </pc:sldLayoutMkLst>
        </pc:sldLayoutChg>
        <pc:sldLayoutChg chg="del">
          <pc:chgData name="Rafael Cruz" userId="e3310b8e96a377b9" providerId="LiveId" clId="{5DA58051-7776-4C63-B4F8-1682B3648754}" dt="2020-08-27T12:42:41.419" v="376" actId="47"/>
          <pc:sldLayoutMkLst>
            <pc:docMk/>
            <pc:sldMasterMk cId="3801842051" sldId="2147483662"/>
            <pc:sldLayoutMk cId="3754701613" sldId="2147483681"/>
          </pc:sldLayoutMkLst>
        </pc:sldLayoutChg>
        <pc:sldLayoutChg chg="del">
          <pc:chgData name="Rafael Cruz" userId="e3310b8e96a377b9" providerId="LiveId" clId="{5DA58051-7776-4C63-B4F8-1682B3648754}" dt="2020-08-27T12:42:41.419" v="376" actId="47"/>
          <pc:sldLayoutMkLst>
            <pc:docMk/>
            <pc:sldMasterMk cId="3801842051" sldId="2147483662"/>
            <pc:sldLayoutMk cId="2478554983" sldId="2147483682"/>
          </pc:sldLayoutMkLst>
        </pc:sldLayoutChg>
        <pc:sldLayoutChg chg="del">
          <pc:chgData name="Rafael Cruz" userId="e3310b8e96a377b9" providerId="LiveId" clId="{5DA58051-7776-4C63-B4F8-1682B3648754}" dt="2020-08-27T12:42:41.419" v="376" actId="47"/>
          <pc:sldLayoutMkLst>
            <pc:docMk/>
            <pc:sldMasterMk cId="3801842051" sldId="2147483662"/>
            <pc:sldLayoutMk cId="1600819438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5D72B-4A80-49F9-BFDA-C9552F220960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EDED-A3D5-4DB0-92D7-4A78EB9C800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3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256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859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221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064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011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02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687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82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22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0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7BB-FC97-4701-9D77-7E3A1F0DA26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005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96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3363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10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0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7BB-FC97-4701-9D77-7E3A1F0DA26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005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55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0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7BB-FC97-4701-9D77-7E3A1F0DA26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005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8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0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7BB-FC97-4701-9D77-7E3A1F0DA26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005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825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00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56E7BB-FC97-4701-9D77-7E3A1F0DA26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005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45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6E7BB-FC97-4701-9D77-7E3A1F0DA26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1669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reak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101321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lank Acc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3628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lank Acc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837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lank Acc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3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lank Acc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097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Blank Acc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194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4427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6EE1F0-3163-40D1-9EE0-4DA410B6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34" y="320675"/>
            <a:ext cx="7896315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4BDE5-FF29-4D10-BB99-5A1E7BF12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5DB328-B9DE-4E6B-94E5-02D05C39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8271" y="6356350"/>
            <a:ext cx="644495" cy="365125"/>
          </a:xfrm>
          <a:prstGeom prst="rect">
            <a:avLst/>
          </a:prstGeom>
        </p:spPr>
        <p:txBody>
          <a:bodyPr/>
          <a:lstStyle/>
          <a:p>
            <a:fld id="{88B6728D-909E-41D8-8269-97436BA609F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5117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815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082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5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503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084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8488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4420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8448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359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753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106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801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90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0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Gu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63778" y="3977096"/>
            <a:ext cx="11500591" cy="1404915"/>
          </a:xfrm>
          <a:prstGeom prst="rect">
            <a:avLst/>
          </a:prstGeom>
          <a:noFill/>
        </p:spPr>
        <p:txBody>
          <a:bodyPr lIns="107536" tIns="80653" rIns="107536" bIns="80653">
            <a:noAutofit/>
          </a:bodyPr>
          <a:lstStyle>
            <a:lvl1pPr marL="0" indent="0">
              <a:spcBef>
                <a:spcPts val="0"/>
              </a:spcBef>
              <a:buNone/>
              <a:defRPr sz="3200" b="0" i="0" spc="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pPr lvl="0"/>
            <a:r>
              <a:rPr lang="en-US" dirty="0"/>
              <a:t>//Title</a:t>
            </a:r>
          </a:p>
          <a:p>
            <a:pPr lvl="0"/>
            <a:r>
              <a:rPr lang="en-US" dirty="0"/>
              <a:t>//Group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61973" y="2618761"/>
            <a:ext cx="11490796" cy="1162564"/>
          </a:xfrm>
          <a:prstGeom prst="rect">
            <a:avLst/>
          </a:prstGeom>
          <a:noFill/>
        </p:spPr>
        <p:txBody>
          <a:bodyPr lIns="107536" tIns="67211" rIns="107536" bIns="67211" anchor="t" anchorCtr="0"/>
          <a:lstStyle>
            <a:lvl1pPr>
              <a:defRPr sz="73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Connect("Name");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8" y="513162"/>
            <a:ext cx="1426504" cy="3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6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Break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59140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a Break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740558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ottHa Break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</a:p>
        </p:txBody>
      </p:sp>
    </p:spTree>
    <p:extLst>
      <p:ext uri="{BB962C8B-B14F-4D97-AF65-F5344CB8AC3E}">
        <p14:creationId xmlns:p14="http://schemas.microsoft.com/office/powerpoint/2010/main" val="61259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ianHa Break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016" y="2084181"/>
            <a:ext cx="11467744" cy="1796217"/>
          </a:xfrm>
          <a:prstGeom prst="rect">
            <a:avLst/>
          </a:prstGeom>
          <a:noFill/>
        </p:spPr>
        <p:txBody>
          <a:bodyPr lIns="80047" tIns="67211" rIns="80047" bIns="67211" anchor="t" anchorCtr="0"/>
          <a:lstStyle>
            <a:lvl1pPr>
              <a:defRPr sz="8532" spc="-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Breaker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45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184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</p:sldLayoutIdLst>
  <p:hf hdr="0" dt="0"/>
  <p:txStyles>
    <p:titleStyle>
      <a:lvl1pPr algn="l" defTabSz="913937" rtl="0" eaLnBrk="1" latinLnBrk="0" hangingPunct="1">
        <a:lnSpc>
          <a:spcPct val="90000"/>
        </a:lnSpc>
        <a:spcBef>
          <a:spcPct val="0"/>
        </a:spcBef>
        <a:buNone/>
        <a:defRPr lang="en-US" sz="5200" b="0" kern="1200" cap="none" spc="-100" baseline="0" dirty="0">
          <a:ln w="3175">
            <a:noFill/>
          </a:ln>
          <a:solidFill>
            <a:srgbClr val="616161"/>
          </a:solidFill>
          <a:effectLst/>
          <a:latin typeface="Segoe UI Light"/>
          <a:ea typeface="+mn-ea"/>
          <a:cs typeface="Segoe ui light (Headings)"/>
        </a:defRPr>
      </a:lvl1pPr>
    </p:titleStyle>
    <p:bodyStyle>
      <a:lvl1pPr marL="400157" indent="-400157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1pPr>
      <a:lvl2pPr marL="867004" indent="-333465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2pPr>
      <a:lvl3pPr marL="1333852" indent="-266771" algn="l" defTabSz="533541" rtl="0" eaLnBrk="1" latinLnBrk="0" hangingPunct="1">
        <a:spcBef>
          <a:spcPct val="20000"/>
        </a:spcBef>
        <a:buFont typeface="Arial"/>
        <a:buChar char="•"/>
        <a:defRPr sz="1733" kern="1200">
          <a:solidFill>
            <a:schemeClr val="tx1"/>
          </a:solidFill>
          <a:latin typeface="Segoe"/>
          <a:ea typeface="+mn-ea"/>
          <a:cs typeface="Segoe"/>
        </a:defRPr>
      </a:lvl3pPr>
      <a:lvl4pPr marL="1867393" indent="-266771" algn="l" defTabSz="533541" rtl="0" eaLnBrk="1" latinLnBrk="0" hangingPunct="1">
        <a:spcBef>
          <a:spcPct val="20000"/>
        </a:spcBef>
        <a:buFont typeface="Arial"/>
        <a:buChar char="–"/>
        <a:defRPr sz="1733" kern="1200">
          <a:solidFill>
            <a:schemeClr val="tx1"/>
          </a:solidFill>
          <a:latin typeface="Segoe"/>
          <a:ea typeface="+mn-ea"/>
          <a:cs typeface="Segoe"/>
        </a:defRPr>
      </a:lvl4pPr>
      <a:lvl5pPr marL="2400935" indent="-266771" algn="l" defTabSz="533541" rtl="0" eaLnBrk="1" latinLnBrk="0" hangingPunct="1">
        <a:spcBef>
          <a:spcPct val="20000"/>
        </a:spcBef>
        <a:buFont typeface="Arial"/>
        <a:buChar char="»"/>
        <a:defRPr sz="1733" kern="1200">
          <a:solidFill>
            <a:schemeClr val="tx1"/>
          </a:solidFill>
          <a:latin typeface="Segoe"/>
          <a:ea typeface="+mn-ea"/>
          <a:cs typeface="Segoe"/>
        </a:defRPr>
      </a:lvl5pPr>
      <a:lvl6pPr marL="293447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468017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55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35099" indent="-266771" algn="l" defTabSz="53354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33541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1067083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00624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3416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7705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201247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73478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268328" algn="l" defTabSz="533541" rtl="0" eaLnBrk="1" latinLnBrk="0" hangingPunct="1"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71C35-1E0C-4506-B955-DF49DAC7270A}" type="datetimeFigureOut">
              <a:rPr lang="pt-BR" smtClean="0"/>
              <a:t>23/03/2021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8A13D-D52D-443A-A6C7-1AD0060ADD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72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pt-br/library/system.threading.tasks(v=vs.110)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system.threading.tasks.task(v=vs.110)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msdn.microsoft.com/pt-br/library/dd321424(v=vs.110).aspx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%3A%2F%2Fwww.mtac.org.br%2Fimages%2FLogo.jpeg&amp;imgrefurl=http%3A%2F%2Fwww.mtac.org.br%2F&amp;docid=dZyO75r4njv-sM&amp;tbnid=e4WQAzAS29gBTM%3A&amp;vet=10ahUKEwiZ4vGp8IPnAhUnFLkGHVn1C5sQMwhAKAAwAA..i&amp;w=1280&amp;h=534&amp;bih=696&amp;biw=1200&amp;q=mtac%20org&amp;ved=0ahUKEwiZ4vGp8IPnAhUnFLkGHVn1C5sQMwhAKAAwAA&amp;iact=mrc&amp;uact=8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45704" y="4231759"/>
            <a:ext cx="11500591" cy="1912958"/>
          </a:xfrm>
        </p:spPr>
        <p:txBody>
          <a:bodyPr/>
          <a:lstStyle/>
          <a:p>
            <a:r>
              <a:rPr lang="en-US" dirty="0"/>
              <a:t>Rafael Cruz</a:t>
            </a:r>
          </a:p>
          <a:p>
            <a:r>
              <a:rPr lang="en-US" dirty="0"/>
              <a:t>Microsoft Most Valuable Professional</a:t>
            </a:r>
          </a:p>
          <a:p>
            <a:r>
              <a:rPr lang="en-US" dirty="0"/>
              <a:t>Tech Lead @ </a:t>
            </a:r>
            <a:r>
              <a:rPr lang="en-US" dirty="0" err="1"/>
              <a:t>Ita</a:t>
            </a:r>
            <a:r>
              <a:rPr lang="pt-BR" dirty="0"/>
              <a:t>ú Unibanco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573" y="2390161"/>
            <a:ext cx="11490796" cy="1162564"/>
          </a:xfrm>
        </p:spPr>
        <p:txBody>
          <a:bodyPr>
            <a:noAutofit/>
          </a:bodyPr>
          <a:lstStyle/>
          <a:p>
            <a:r>
              <a:rPr lang="pt-BR" sz="5200" b="1" spc="-150" dirty="0">
                <a:latin typeface="+mn-lt"/>
              </a:rPr>
              <a:t>ASYNC/AWAIT DEEP DIVE</a:t>
            </a:r>
            <a:endParaRPr lang="pt-BR" sz="5200" spc="-15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137" y="5736277"/>
            <a:ext cx="1038196" cy="103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6075" y="81446"/>
            <a:ext cx="12086885" cy="812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3937">
              <a:lnSpc>
                <a:spcPct val="90000"/>
              </a:lnSpc>
              <a:spcBef>
                <a:spcPct val="0"/>
              </a:spcBef>
              <a:buNone/>
              <a:defRPr sz="5200" b="0" cap="none" spc="-100" baseline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Programação assíncrona no .NET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6081" y="1041325"/>
            <a:ext cx="11859845" cy="2678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5861" defTabSz="667434">
              <a:lnSpc>
                <a:spcPct val="150000"/>
              </a:lnSpc>
            </a:pP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EVENT-BASED ASYNCCHRONOUS PATTERN (EAP)</a:t>
            </a: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É um modelo que utiliza evento para fornecimento de comportamento assíncrono.</a:t>
            </a: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Requer o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keyword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 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async</a:t>
            </a: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 e um ou mais eventos (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Delegates</a:t>
            </a: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)</a:t>
            </a: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Modelo foi introduzido no .NET Framework 2</a:t>
            </a: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3A2FDD-31D6-4EE2-89F8-EE5DE7986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38" y="3719687"/>
            <a:ext cx="9945924" cy="197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6075" y="81446"/>
            <a:ext cx="12086885" cy="812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3937">
              <a:lnSpc>
                <a:spcPct val="90000"/>
              </a:lnSpc>
              <a:spcBef>
                <a:spcPct val="0"/>
              </a:spcBef>
              <a:buNone/>
              <a:defRPr sz="5200" b="0" cap="none" spc="-100" baseline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Programação assíncrona no .NET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6081" y="1041325"/>
            <a:ext cx="11859845" cy="2678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5861" defTabSz="667434">
              <a:lnSpc>
                <a:spcPct val="150000"/>
              </a:lnSpc>
            </a:pP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ASYNCHRONOUS PROGRAMMING MODEL (APM)</a:t>
            </a: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Também chamado de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IAsyncResult</a:t>
            </a: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Utiliza a interface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IAsynResult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 para fornecimento de comportamento assíncrono</a:t>
            </a:r>
            <a:endParaRPr lang="pt-BR" sz="1867" b="1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Neste modelo, as operações assíncronas exigem os métodos Begin e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End</a:t>
            </a: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B8D31D-6DD7-450D-BB78-469EB404C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8" y="3867036"/>
            <a:ext cx="11729018" cy="156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28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82C4A65-7471-4105-9930-7350292A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73" y="3009643"/>
            <a:ext cx="11696677" cy="1162564"/>
          </a:xfrm>
          <a:noFill/>
        </p:spPr>
        <p:txBody>
          <a:bodyPr lIns="107536" tIns="67211" rIns="107536" bIns="67211" anchor="t" anchorCtr="0">
            <a:noAutofit/>
          </a:bodyPr>
          <a:lstStyle/>
          <a:p>
            <a:r>
              <a:rPr lang="pt-BR" sz="5600" b="1" dirty="0" err="1">
                <a:latin typeface="Century Gothic" panose="020B0502020202020204" pitchFamily="34" charset="0"/>
              </a:rPr>
              <a:t>Task-Based</a:t>
            </a:r>
            <a:r>
              <a:rPr lang="pt-BR" sz="5600" b="1" dirty="0">
                <a:latin typeface="Century Gothic" panose="020B0502020202020204" pitchFamily="34" charset="0"/>
              </a:rPr>
              <a:t> </a:t>
            </a:r>
            <a:r>
              <a:rPr lang="pt-BR" sz="5600" b="1" dirty="0" err="1">
                <a:latin typeface="Century Gothic" panose="020B0502020202020204" pitchFamily="34" charset="0"/>
              </a:rPr>
              <a:t>Asynchronous</a:t>
            </a:r>
            <a:r>
              <a:rPr lang="pt-BR" sz="5600" b="1" dirty="0">
                <a:latin typeface="Century Gothic" panose="020B0502020202020204" pitchFamily="34" charset="0"/>
              </a:rPr>
              <a:t> </a:t>
            </a:r>
            <a:r>
              <a:rPr lang="pt-BR" sz="5600" b="1" dirty="0" err="1">
                <a:latin typeface="Century Gothic" panose="020B0502020202020204" pitchFamily="34" charset="0"/>
              </a:rPr>
              <a:t>Pattern</a:t>
            </a:r>
            <a:endParaRPr lang="pt-BR" sz="5600" b="1" spc="-1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748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918105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 err="1"/>
              <a:t>Task-Based</a:t>
            </a:r>
            <a:r>
              <a:rPr lang="pt-BR" dirty="0"/>
              <a:t> </a:t>
            </a:r>
            <a:r>
              <a:rPr lang="pt-BR" dirty="0" err="1"/>
              <a:t>Asynchronous</a:t>
            </a:r>
            <a:r>
              <a:rPr lang="pt-BR" dirty="0"/>
              <a:t>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43917" y="1164946"/>
            <a:ext cx="11896683" cy="2702069"/>
          </a:xfrm>
          <a:prstGeom prst="rect">
            <a:avLst/>
          </a:prstGeom>
        </p:spPr>
        <p:txBody>
          <a:bodyPr/>
          <a:lstStyle>
            <a:lvl1pPr indent="0" defTabSz="533541">
              <a:spcBef>
                <a:spcPct val="20000"/>
              </a:spcBef>
              <a:buFont typeface="Arial"/>
              <a:buNone/>
              <a:defRPr sz="2800">
                <a:latin typeface="Segoe"/>
                <a:cs typeface="Segoe"/>
              </a:defRPr>
            </a:lvl1pPr>
            <a:lvl2pPr marL="867004" indent="-333465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2pPr>
            <a:lvl3pPr marL="1333852" indent="-266771" defTabSz="533541">
              <a:spcBef>
                <a:spcPct val="20000"/>
              </a:spcBef>
              <a:buFont typeface="Arial"/>
              <a:buChar char="•"/>
              <a:defRPr sz="1733">
                <a:latin typeface="Segoe"/>
                <a:cs typeface="Segoe"/>
              </a:defRPr>
            </a:lvl3pPr>
            <a:lvl4pPr marL="1867393" indent="-266771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4pPr>
            <a:lvl5pPr marL="2400935" indent="-266771" defTabSz="533541">
              <a:spcBef>
                <a:spcPct val="20000"/>
              </a:spcBef>
              <a:buFont typeface="Arial"/>
              <a:buChar char="»"/>
              <a:defRPr sz="1733">
                <a:latin typeface="Segoe"/>
                <a:cs typeface="Segoe"/>
              </a:defRPr>
            </a:lvl5pPr>
            <a:lvl6pPr marL="2934477" indent="-266771" defTabSz="533541">
              <a:spcBef>
                <a:spcPct val="20000"/>
              </a:spcBef>
              <a:buFont typeface="Arial"/>
              <a:buChar char="•"/>
              <a:defRPr sz="2400"/>
            </a:lvl6pPr>
            <a:lvl7pPr marL="3468017" indent="-266771" defTabSz="533541">
              <a:spcBef>
                <a:spcPct val="20000"/>
              </a:spcBef>
              <a:buFont typeface="Arial"/>
              <a:buChar char="•"/>
              <a:defRPr sz="2400"/>
            </a:lvl7pPr>
            <a:lvl8pPr marL="4001559" indent="-266771" defTabSz="533541">
              <a:spcBef>
                <a:spcPct val="20000"/>
              </a:spcBef>
              <a:buFont typeface="Arial"/>
              <a:buChar char="•"/>
              <a:defRPr sz="2400"/>
            </a:lvl8pPr>
            <a:lvl9pPr marL="4535099" indent="-266771" defTabSz="533541">
              <a:spcBef>
                <a:spcPct val="20000"/>
              </a:spcBef>
              <a:buFont typeface="Arial"/>
              <a:buChar char="•"/>
              <a:defRPr sz="24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O TAP é o que utilizamos para representar operações assíncronos. </a:t>
            </a:r>
          </a:p>
          <a:p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Esse é o padrão de design assíncrono recomendado para novos desenvolvimentos</a:t>
            </a:r>
          </a:p>
          <a:p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O TAP utiliza os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namespace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 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System.Threading.Tasks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.Task</a:t>
            </a: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&amp; 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System.Threading.Tasks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.Task</a:t>
            </a: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&lt;</a:t>
            </a:r>
            <a:r>
              <a:rPr lang="pt-BR" sz="1867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TResult</a:t>
            </a: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&gt;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b="1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A</a:t>
            </a: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representação de um método assíncrono utilizamos o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keyword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  <a:r>
              <a:rPr lang="pt-BR" sz="1867" b="1" u="sng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async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D7BFC1F-842A-4680-80C1-91F8A94D2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01" y="3990636"/>
            <a:ext cx="10297358" cy="23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918105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 err="1"/>
              <a:t>Task-Based</a:t>
            </a:r>
            <a:r>
              <a:rPr lang="pt-BR" dirty="0"/>
              <a:t> </a:t>
            </a:r>
            <a:r>
              <a:rPr lang="pt-BR" dirty="0" err="1"/>
              <a:t>Asynchronous</a:t>
            </a:r>
            <a:r>
              <a:rPr lang="pt-BR" dirty="0"/>
              <a:t>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B83F00-BDF9-493C-AE7D-5A34339B689A}"/>
              </a:ext>
            </a:extLst>
          </p:cNvPr>
          <p:cNvSpPr txBox="1"/>
          <p:nvPr/>
        </p:nvSpPr>
        <p:spPr>
          <a:xfrm>
            <a:off x="310929" y="945457"/>
            <a:ext cx="11881071" cy="55472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533541">
              <a:spcBef>
                <a:spcPct val="20000"/>
              </a:spcBef>
              <a:buFont typeface="Arial" panose="020B0604020202020204" pitchFamily="34" charset="0"/>
              <a:buChar char="•"/>
              <a:defRPr sz="1867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defRPr>
            </a:lvl1pPr>
            <a:lvl2pPr marL="867004" lvl="1" indent="-333465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2pPr>
            <a:lvl3pPr marL="1333852" indent="-266771" defTabSz="533541">
              <a:spcBef>
                <a:spcPct val="20000"/>
              </a:spcBef>
              <a:buFont typeface="Arial"/>
              <a:buChar char="•"/>
              <a:defRPr sz="1733">
                <a:latin typeface="Segoe"/>
                <a:cs typeface="Segoe"/>
              </a:defRPr>
            </a:lvl3pPr>
            <a:lvl4pPr marL="1867393" indent="-266771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4pPr>
            <a:lvl5pPr marL="2400935" indent="-266771" defTabSz="533541">
              <a:spcBef>
                <a:spcPct val="20000"/>
              </a:spcBef>
              <a:buFont typeface="Arial"/>
              <a:buChar char="»"/>
              <a:defRPr sz="1733">
                <a:latin typeface="Segoe"/>
                <a:cs typeface="Segoe"/>
              </a:defRPr>
            </a:lvl5pPr>
            <a:lvl6pPr marL="2934477" indent="-266771" defTabSz="533541">
              <a:spcBef>
                <a:spcPct val="20000"/>
              </a:spcBef>
              <a:buFont typeface="Arial"/>
              <a:buChar char="•"/>
              <a:defRPr sz="2400"/>
            </a:lvl6pPr>
            <a:lvl7pPr marL="3468017" indent="-266771" defTabSz="533541">
              <a:spcBef>
                <a:spcPct val="20000"/>
              </a:spcBef>
              <a:buFont typeface="Arial"/>
              <a:buChar char="•"/>
              <a:defRPr sz="2400"/>
            </a:lvl7pPr>
            <a:lvl8pPr marL="4001559" indent="-266771" defTabSz="533541">
              <a:spcBef>
                <a:spcPct val="20000"/>
              </a:spcBef>
              <a:buFont typeface="Arial"/>
              <a:buChar char="•"/>
              <a:defRPr sz="2400"/>
            </a:lvl8pPr>
            <a:lvl9pPr marL="4535099" indent="-266771" defTabSz="533541">
              <a:spcBef>
                <a:spcPct val="20000"/>
              </a:spcBef>
              <a:buFont typeface="Arial"/>
              <a:buChar char="•"/>
              <a:defRPr sz="2400"/>
            </a:lvl9pPr>
          </a:lstStyle>
          <a:p>
            <a:endParaRPr lang="pt-BR" dirty="0"/>
          </a:p>
          <a:p>
            <a:r>
              <a:rPr lang="pt-BR" dirty="0"/>
              <a:t>Uma tarefa é similar a uma thread porém com um nível maior de abstração</a:t>
            </a:r>
          </a:p>
          <a:p>
            <a:endParaRPr lang="pt-BR" dirty="0"/>
          </a:p>
          <a:p>
            <a:r>
              <a:rPr lang="pt-BR" dirty="0"/>
              <a:t>Podemos criar uma ou mais tarefas e essas tarefas serão executadas de formas independentes porém sua execução será simultânea.</a:t>
            </a:r>
          </a:p>
          <a:p>
            <a:endParaRPr lang="pt-BR" dirty="0"/>
          </a:p>
          <a:p>
            <a:r>
              <a:rPr lang="pt-BR" dirty="0"/>
              <a:t>O uso de tarefas fornecem dois principais benefícios:</a:t>
            </a:r>
          </a:p>
          <a:p>
            <a:pPr lvl="1"/>
            <a:r>
              <a:rPr lang="pt-BR" dirty="0"/>
              <a:t>Uso mais eficiente e mais dimensionável de recursos do sistema.</a:t>
            </a:r>
          </a:p>
          <a:p>
            <a:pPr lvl="1"/>
            <a:r>
              <a:rPr lang="pt-BR" dirty="0"/>
              <a:t>Maior controle programático sobre uma tarefa do que uma simples thread</a:t>
            </a:r>
          </a:p>
          <a:p>
            <a:pPr lvl="1"/>
            <a:endParaRPr lang="pt-BR" dirty="0"/>
          </a:p>
          <a:p>
            <a:r>
              <a:rPr lang="pt-BR" dirty="0"/>
              <a:t>Uma tarefa que não retorna valor, ela é representada pelo classe </a:t>
            </a:r>
            <a:r>
              <a:rPr lang="pt-BR" b="1" dirty="0" err="1">
                <a:hlinkClick r:id="rId3"/>
              </a:rPr>
              <a:t>System.Threading.Tasks.Task</a:t>
            </a:r>
            <a:endParaRPr lang="pt-BR" b="1" dirty="0"/>
          </a:p>
          <a:p>
            <a:endParaRPr lang="pt-BR" dirty="0"/>
          </a:p>
          <a:p>
            <a:r>
              <a:rPr lang="pt-BR" dirty="0"/>
              <a:t>Uma tarefa que retorna valor é representada pela classe </a:t>
            </a:r>
            <a:r>
              <a:rPr lang="pt-BR" b="1" dirty="0" err="1">
                <a:hlinkClick r:id="rId4"/>
              </a:rPr>
              <a:t>System.Threading.Tasks.Task</a:t>
            </a:r>
            <a:r>
              <a:rPr lang="pt-BR" b="1" dirty="0">
                <a:hlinkClick r:id="rId4"/>
              </a:rPr>
              <a:t>&lt;</a:t>
            </a:r>
            <a:r>
              <a:rPr lang="pt-BR" b="1" dirty="0" err="1">
                <a:hlinkClick r:id="rId4"/>
              </a:rPr>
              <a:t>TResult</a:t>
            </a:r>
            <a:r>
              <a:rPr lang="pt-BR" b="1" dirty="0">
                <a:hlinkClick r:id="rId4"/>
              </a:rPr>
              <a:t>&gt;</a:t>
            </a:r>
            <a:endParaRPr lang="pt-BR" b="1" dirty="0"/>
          </a:p>
          <a:p>
            <a:endParaRPr lang="pt-BR" b="1" dirty="0"/>
          </a:p>
          <a:p>
            <a:r>
              <a:rPr lang="pt-BR" dirty="0"/>
              <a:t>Uma tarefa lida com todos os detalhes de infraestrutura e fornece métodos e propriedades  que são acessíveis durante a vida útil da tarefa.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3725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918105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 err="1"/>
              <a:t>Task-Based</a:t>
            </a:r>
            <a:r>
              <a:rPr lang="pt-BR" dirty="0"/>
              <a:t> </a:t>
            </a:r>
            <a:r>
              <a:rPr lang="pt-BR" dirty="0" err="1"/>
              <a:t>Asynchronous</a:t>
            </a:r>
            <a:r>
              <a:rPr lang="pt-BR" dirty="0"/>
              <a:t> </a:t>
            </a:r>
            <a:r>
              <a:rPr lang="pt-BR" dirty="0" err="1"/>
              <a:t>Pattern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B83F00-BDF9-493C-AE7D-5A34339B689A}"/>
              </a:ext>
            </a:extLst>
          </p:cNvPr>
          <p:cNvSpPr txBox="1"/>
          <p:nvPr/>
        </p:nvSpPr>
        <p:spPr>
          <a:xfrm>
            <a:off x="310929" y="945457"/>
            <a:ext cx="11881071" cy="55472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indent="-342900" defTabSz="533541">
              <a:spcBef>
                <a:spcPct val="20000"/>
              </a:spcBef>
              <a:buFont typeface="Arial" panose="020B0604020202020204" pitchFamily="34" charset="0"/>
              <a:buChar char="•"/>
              <a:defRPr sz="1867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defRPr>
            </a:lvl1pPr>
            <a:lvl2pPr marL="867004" lvl="1" indent="-333465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2pPr>
            <a:lvl3pPr marL="1333852" indent="-266771" defTabSz="533541">
              <a:spcBef>
                <a:spcPct val="20000"/>
              </a:spcBef>
              <a:buFont typeface="Arial"/>
              <a:buChar char="•"/>
              <a:defRPr sz="1733">
                <a:latin typeface="Segoe"/>
                <a:cs typeface="Segoe"/>
              </a:defRPr>
            </a:lvl3pPr>
            <a:lvl4pPr marL="1867393" indent="-266771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4pPr>
            <a:lvl5pPr marL="2400935" indent="-266771" defTabSz="533541">
              <a:spcBef>
                <a:spcPct val="20000"/>
              </a:spcBef>
              <a:buFont typeface="Arial"/>
              <a:buChar char="»"/>
              <a:defRPr sz="1733">
                <a:latin typeface="Segoe"/>
                <a:cs typeface="Segoe"/>
              </a:defRPr>
            </a:lvl5pPr>
            <a:lvl6pPr marL="2934477" indent="-266771" defTabSz="533541">
              <a:spcBef>
                <a:spcPct val="20000"/>
              </a:spcBef>
              <a:buFont typeface="Arial"/>
              <a:buChar char="•"/>
              <a:defRPr sz="2400"/>
            </a:lvl6pPr>
            <a:lvl7pPr marL="3468017" indent="-266771" defTabSz="533541">
              <a:spcBef>
                <a:spcPct val="20000"/>
              </a:spcBef>
              <a:buFont typeface="Arial"/>
              <a:buChar char="•"/>
              <a:defRPr sz="2400"/>
            </a:lvl7pPr>
            <a:lvl8pPr marL="4001559" indent="-266771" defTabSz="533541">
              <a:spcBef>
                <a:spcPct val="20000"/>
              </a:spcBef>
              <a:buFont typeface="Arial"/>
              <a:buChar char="•"/>
              <a:defRPr sz="2400"/>
            </a:lvl8pPr>
            <a:lvl9pPr marL="4535099" indent="-266771" defTabSz="533541">
              <a:spcBef>
                <a:spcPct val="20000"/>
              </a:spcBef>
              <a:buFont typeface="Arial"/>
              <a:buChar char="•"/>
              <a:defRPr sz="2400"/>
            </a:lvl9pPr>
          </a:lstStyle>
          <a:p>
            <a:endParaRPr lang="pt-BR" dirty="0"/>
          </a:p>
          <a:p>
            <a:pPr marL="0" indent="0">
              <a:buNone/>
            </a:pPr>
            <a:r>
              <a:rPr lang="pt-BR" b="1" dirty="0" err="1"/>
              <a:t>Task</a:t>
            </a:r>
            <a:r>
              <a:rPr lang="pt-BR" b="1" dirty="0"/>
              <a:t> oferecem: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dirty="0"/>
              <a:t>Cancelamento</a:t>
            </a:r>
          </a:p>
          <a:p>
            <a:r>
              <a:rPr lang="pt-BR" dirty="0"/>
              <a:t>Continuações</a:t>
            </a:r>
          </a:p>
          <a:p>
            <a:r>
              <a:rPr lang="pt-BR" dirty="0"/>
              <a:t>Tratamentos de Exceção</a:t>
            </a:r>
          </a:p>
          <a:p>
            <a:r>
              <a:rPr lang="pt-BR" dirty="0"/>
              <a:t>Status detalhado</a:t>
            </a:r>
          </a:p>
          <a:p>
            <a:r>
              <a:rPr lang="pt-BR" dirty="0"/>
              <a:t>Agendamento</a:t>
            </a:r>
          </a:p>
        </p:txBody>
      </p:sp>
    </p:spTree>
    <p:extLst>
      <p:ext uri="{BB962C8B-B14F-4D97-AF65-F5344CB8AC3E}">
        <p14:creationId xmlns:p14="http://schemas.microsoft.com/office/powerpoint/2010/main" val="89754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82C4A65-7471-4105-9930-7350292A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73" y="3009643"/>
            <a:ext cx="11696677" cy="1162564"/>
          </a:xfrm>
          <a:noFill/>
        </p:spPr>
        <p:txBody>
          <a:bodyPr lIns="107536" tIns="67211" rIns="107536" bIns="67211" anchor="t" anchorCtr="0">
            <a:noAutofit/>
          </a:bodyPr>
          <a:lstStyle/>
          <a:p>
            <a:r>
              <a:rPr lang="pt-BR" sz="5600" b="1" dirty="0">
                <a:latin typeface="Century Gothic" panose="020B0502020202020204" pitchFamily="34" charset="0"/>
              </a:rPr>
              <a:t>E para web? </a:t>
            </a:r>
            <a:r>
              <a:rPr lang="pt-BR" sz="5600" b="1" dirty="0" err="1">
                <a:latin typeface="Century Gothic" panose="020B0502020202020204" pitchFamily="34" charset="0"/>
              </a:rPr>
              <a:t>Async</a:t>
            </a:r>
            <a:r>
              <a:rPr lang="pt-BR" sz="5600" b="1" dirty="0">
                <a:latin typeface="Century Gothic" panose="020B0502020202020204" pitchFamily="34" charset="0"/>
              </a:rPr>
              <a:t> ou </a:t>
            </a:r>
            <a:r>
              <a:rPr lang="pt-BR" sz="5600" b="1" dirty="0" err="1">
                <a:latin typeface="Century Gothic" panose="020B0502020202020204" pitchFamily="34" charset="0"/>
              </a:rPr>
              <a:t>Sync</a:t>
            </a:r>
            <a:r>
              <a:rPr lang="pt-BR" sz="5600" b="1" dirty="0">
                <a:latin typeface="Century Gothic" panose="020B0502020202020204" pitchFamily="34" charset="0"/>
              </a:rPr>
              <a:t>?</a:t>
            </a:r>
            <a:endParaRPr lang="pt-BR" sz="5600" b="1" spc="-1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70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918105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HTTP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43917" y="1164946"/>
            <a:ext cx="11896683" cy="2702069"/>
          </a:xfrm>
          <a:prstGeom prst="rect">
            <a:avLst/>
          </a:prstGeom>
        </p:spPr>
        <p:txBody>
          <a:bodyPr/>
          <a:lstStyle>
            <a:lvl1pPr indent="0" defTabSz="533541">
              <a:spcBef>
                <a:spcPct val="20000"/>
              </a:spcBef>
              <a:buFont typeface="Arial"/>
              <a:buNone/>
              <a:defRPr sz="2800">
                <a:latin typeface="Segoe"/>
                <a:cs typeface="Segoe"/>
              </a:defRPr>
            </a:lvl1pPr>
            <a:lvl2pPr marL="867004" indent="-333465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2pPr>
            <a:lvl3pPr marL="1333852" indent="-266771" defTabSz="533541">
              <a:spcBef>
                <a:spcPct val="20000"/>
              </a:spcBef>
              <a:buFont typeface="Arial"/>
              <a:buChar char="•"/>
              <a:defRPr sz="1733">
                <a:latin typeface="Segoe"/>
                <a:cs typeface="Segoe"/>
              </a:defRPr>
            </a:lvl3pPr>
            <a:lvl4pPr marL="1867393" indent="-266771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4pPr>
            <a:lvl5pPr marL="2400935" indent="-266771" defTabSz="533541">
              <a:spcBef>
                <a:spcPct val="20000"/>
              </a:spcBef>
              <a:buFont typeface="Arial"/>
              <a:buChar char="»"/>
              <a:defRPr sz="1733">
                <a:latin typeface="Segoe"/>
                <a:cs typeface="Segoe"/>
              </a:defRPr>
            </a:lvl5pPr>
            <a:lvl6pPr marL="2934477" indent="-266771" defTabSz="533541">
              <a:spcBef>
                <a:spcPct val="20000"/>
              </a:spcBef>
              <a:buFont typeface="Arial"/>
              <a:buChar char="•"/>
              <a:defRPr sz="2400"/>
            </a:lvl6pPr>
            <a:lvl7pPr marL="3468017" indent="-266771" defTabSz="533541">
              <a:spcBef>
                <a:spcPct val="20000"/>
              </a:spcBef>
              <a:buFont typeface="Arial"/>
              <a:buChar char="•"/>
              <a:defRPr sz="2400"/>
            </a:lvl7pPr>
            <a:lvl8pPr marL="4001559" indent="-266771" defTabSz="533541">
              <a:spcBef>
                <a:spcPct val="20000"/>
              </a:spcBef>
              <a:buFont typeface="Arial"/>
              <a:buChar char="•"/>
              <a:defRPr sz="2400"/>
            </a:lvl8pPr>
            <a:lvl9pPr marL="4535099" indent="-266771" defTabSz="533541">
              <a:spcBef>
                <a:spcPct val="20000"/>
              </a:spcBef>
              <a:buFont typeface="Arial"/>
              <a:buChar char="•"/>
              <a:defRPr sz="24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É o protocolo de comunicação (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Hyper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Text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Transfer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Protocol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Geralmente nas portas (80 – HTTP) ou 443 (HTTPS-SSL)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Stateless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SÍNCRONO!!!!!</a:t>
            </a:r>
          </a:p>
        </p:txBody>
      </p:sp>
      <p:pic>
        <p:nvPicPr>
          <p:cNvPr id="6" name="Picture 4" descr="tcpip">
            <a:extLst>
              <a:ext uri="{FF2B5EF4-FFF2-40B4-BE49-F238E27FC236}">
                <a16:creationId xmlns:a16="http://schemas.microsoft.com/office/drawing/2014/main" id="{DEFE0AC5-42E3-46B0-9835-8950CED5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714" y="3867015"/>
            <a:ext cx="6396200" cy="270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403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918105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COMO FUNCIONA A INTERNET?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3064D4-603D-4062-ABAD-779A3634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2" y="1309688"/>
            <a:ext cx="9020175" cy="474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7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1137180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IIS (INTERNET INFORMATION SERVICE)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F5DC3D-5876-490E-B79C-BE38E188B5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4138" y="1168400"/>
            <a:ext cx="6091237" cy="5319284"/>
          </a:xfrm>
        </p:spPr>
      </p:pic>
    </p:spTree>
    <p:extLst>
      <p:ext uri="{BB962C8B-B14F-4D97-AF65-F5344CB8AC3E}">
        <p14:creationId xmlns:p14="http://schemas.microsoft.com/office/powerpoint/2010/main" val="380982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1CA24-8CA2-4687-AA42-6FFD231E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99" y="27757"/>
            <a:ext cx="9521825" cy="866529"/>
          </a:xfrm>
        </p:spPr>
        <p:txBody>
          <a:bodyPr>
            <a:noAutofit/>
          </a:bodyPr>
          <a:lstStyle/>
          <a:p>
            <a:r>
              <a:rPr lang="pt-BR" sz="5400" dirty="0"/>
              <a:t>Biografia</a:t>
            </a:r>
          </a:p>
        </p:txBody>
      </p:sp>
      <p:grpSp>
        <p:nvGrpSpPr>
          <p:cNvPr id="11" name="Grupo 19"/>
          <p:cNvGrpSpPr/>
          <p:nvPr/>
        </p:nvGrpSpPr>
        <p:grpSpPr>
          <a:xfrm>
            <a:off x="515225" y="4590064"/>
            <a:ext cx="5269263" cy="1969770"/>
            <a:chOff x="3598044" y="3614498"/>
            <a:chExt cx="5160695" cy="1873041"/>
          </a:xfrm>
        </p:grpSpPr>
        <p:sp>
          <p:nvSpPr>
            <p:cNvPr id="12" name="CaixaDeTexto 5"/>
            <p:cNvSpPr txBox="1"/>
            <p:nvPr/>
          </p:nvSpPr>
          <p:spPr>
            <a:xfrm>
              <a:off x="4021219" y="3614498"/>
              <a:ext cx="4737520" cy="1873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http://www.youtube.com/c/CanalCodersInRio</a:t>
              </a: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dirty="0">
                  <a:latin typeface="Segoe UI" panose="020B0502040204020203" pitchFamily="34" charset="0"/>
                  <a:cs typeface="Segoe UI" panose="020B0502040204020203" pitchFamily="34" charset="0"/>
                </a:rPr>
                <a:t>h</a:t>
              </a:r>
              <a:r>
                <a:rPr lang="pt-BR" sz="1600" dirty="0">
                  <a:latin typeface="Segoe UI" panose="020B0502040204020203" pitchFamily="34" charset="0"/>
                  <a:cs typeface="Segoe UI" panose="020B0502040204020203" pitchFamily="34" charset="0"/>
                </a:rPr>
                <a:t>ttps://www.linkedin.com/in/rafaelcruzmvp/</a:t>
              </a: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sz="16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rafaelcruz_net</a:t>
              </a:r>
              <a:endParaRPr lang="pt-BR" sz="16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Imagem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044" y="4081563"/>
              <a:ext cx="376080" cy="369431"/>
            </a:xfrm>
            <a:prstGeom prst="rect">
              <a:avLst/>
            </a:prstGeom>
          </p:spPr>
        </p:pic>
      </p:grpSp>
      <p:pic>
        <p:nvPicPr>
          <p:cNvPr id="1026" name="Picture 2" descr="Resultado de imagem para youtube logo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09294" y="4354269"/>
            <a:ext cx="995856" cy="74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witter logo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5" y="5502638"/>
            <a:ext cx="704367" cy="70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9">
            <a:extLst>
              <a:ext uri="{FF2B5EF4-FFF2-40B4-BE49-F238E27FC236}">
                <a16:creationId xmlns:a16="http://schemas.microsoft.com/office/drawing/2014/main" id="{47B54F9B-CA5D-4345-AF25-25C863E3D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05" y="1036829"/>
            <a:ext cx="1669161" cy="2391052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2FE9CF06-756C-46B6-8B9D-31E5E6C95F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616" y="5469759"/>
            <a:ext cx="1307182" cy="1307182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ED5195E9-400D-42DF-88FE-13FE2930F6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31" y="5469759"/>
            <a:ext cx="823524" cy="1307182"/>
          </a:xfrm>
          <a:prstGeom prst="rect">
            <a:avLst/>
          </a:prstGeom>
        </p:spPr>
      </p:pic>
      <p:pic>
        <p:nvPicPr>
          <p:cNvPr id="13" name="Picture 3" descr="Resultado de imagem para mtac org">
            <a:hlinkClick r:id="rId8"/>
            <a:extLst>
              <a:ext uri="{FF2B5EF4-FFF2-40B4-BE49-F238E27FC236}">
                <a16:creationId xmlns:a16="http://schemas.microsoft.com/office/drawing/2014/main" id="{0746BB35-3C11-45D7-A565-B48F20EC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801" y="5602541"/>
            <a:ext cx="2280951" cy="95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Logo horizontal azul — COMSO">
            <a:extLst>
              <a:ext uri="{FF2B5EF4-FFF2-40B4-BE49-F238E27FC236}">
                <a16:creationId xmlns:a16="http://schemas.microsoft.com/office/drawing/2014/main" id="{3AEFB364-ED46-4DED-A784-1BE774F6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998" y="4300043"/>
            <a:ext cx="2304457" cy="103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8305CE9-6C83-4F1E-981D-0D0C9D0043EF}"/>
              </a:ext>
            </a:extLst>
          </p:cNvPr>
          <p:cNvSpPr txBox="1">
            <a:spLocks/>
          </p:cNvSpPr>
          <p:nvPr/>
        </p:nvSpPr>
        <p:spPr>
          <a:xfrm>
            <a:off x="2261305" y="924238"/>
            <a:ext cx="7816350" cy="292858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300" dirty="0">
                <a:cs typeface="Segoe UI" panose="020B0502040204020203" pitchFamily="34" charset="0"/>
              </a:rPr>
              <a:t>- 3x Microsoft Most </a:t>
            </a:r>
            <a:r>
              <a:rPr lang="pt-BR" sz="2300" dirty="0" err="1">
                <a:cs typeface="Segoe UI" panose="020B0502040204020203" pitchFamily="34" charset="0"/>
              </a:rPr>
              <a:t>Valuable</a:t>
            </a:r>
            <a:r>
              <a:rPr lang="pt-BR" sz="2300" dirty="0">
                <a:cs typeface="Segoe UI" panose="020B0502040204020203" pitchFamily="34" charset="0"/>
              </a:rPr>
              <a:t> Profissional (MVP)</a:t>
            </a:r>
          </a:p>
          <a:p>
            <a:r>
              <a:rPr lang="pt-BR" sz="2300" dirty="0">
                <a:cs typeface="Segoe UI" panose="020B0502040204020203" pitchFamily="34" charset="0"/>
              </a:rPr>
              <a:t>- 10x Microsoft </a:t>
            </a:r>
            <a:r>
              <a:rPr lang="pt-BR" sz="2300" dirty="0" err="1">
                <a:cs typeface="Segoe UI" panose="020B0502040204020203" pitchFamily="34" charset="0"/>
              </a:rPr>
              <a:t>Certified</a:t>
            </a:r>
            <a:r>
              <a:rPr lang="pt-BR" sz="2300" dirty="0">
                <a:cs typeface="Segoe UI" panose="020B0502040204020203" pitchFamily="34" charset="0"/>
              </a:rPr>
              <a:t> </a:t>
            </a:r>
            <a:r>
              <a:rPr lang="pt-BR" sz="2300" dirty="0" err="1">
                <a:cs typeface="Segoe UI" panose="020B0502040204020203" pitchFamily="34" charset="0"/>
              </a:rPr>
              <a:t>Trainer</a:t>
            </a:r>
            <a:r>
              <a:rPr lang="pt-BR" sz="2300" dirty="0">
                <a:cs typeface="Segoe UI" panose="020B0502040204020203" pitchFamily="34" charset="0"/>
              </a:rPr>
              <a:t> (MCT)</a:t>
            </a:r>
          </a:p>
          <a:p>
            <a:r>
              <a:rPr lang="pt-BR" sz="2300" dirty="0">
                <a:cs typeface="Segoe UI" panose="020B0502040204020203" pitchFamily="34" charset="0"/>
              </a:rPr>
              <a:t>- Fundador do Coders in Rio</a:t>
            </a:r>
          </a:p>
          <a:p>
            <a:r>
              <a:rPr lang="pt-BR" sz="2300" dirty="0">
                <a:cs typeface="Segoe UI" panose="020B0502040204020203" pitchFamily="34" charset="0"/>
              </a:rPr>
              <a:t>- Mestrando em Engenharia de Software - UNIRIO</a:t>
            </a:r>
          </a:p>
          <a:p>
            <a:r>
              <a:rPr lang="pt-BR" sz="2300" dirty="0">
                <a:cs typeface="Segoe UI" panose="020B0502040204020203" pitchFamily="34" charset="0"/>
              </a:rPr>
              <a:t>- Professor Universitário de Graduação - INFNET-RJ</a:t>
            </a:r>
          </a:p>
          <a:p>
            <a:r>
              <a:rPr lang="pt-BR" sz="2300" dirty="0">
                <a:cs typeface="Segoe UI" panose="020B0502040204020203" pitchFamily="34" charset="0"/>
              </a:rPr>
              <a:t>- Professor Pós Graduação Engenharia de Software - SENAC-RJ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684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1137180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 err="1"/>
              <a:t>Process</a:t>
            </a:r>
            <a:r>
              <a:rPr lang="pt-BR" dirty="0"/>
              <a:t> Model – ASP.NET ON IIS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124" name="Picture 4" descr="IIS Out of Process Hosting">
            <a:extLst>
              <a:ext uri="{FF2B5EF4-FFF2-40B4-BE49-F238E27FC236}">
                <a16:creationId xmlns:a16="http://schemas.microsoft.com/office/drawing/2014/main" id="{372C6036-EEFD-412A-977B-144E4FB5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2430791"/>
            <a:ext cx="5735698" cy="33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A208385-1630-4094-8008-29C699709E55}"/>
              </a:ext>
            </a:extLst>
          </p:cNvPr>
          <p:cNvSpPr txBox="1"/>
          <p:nvPr/>
        </p:nvSpPr>
        <p:spPr>
          <a:xfrm>
            <a:off x="285749" y="1359397"/>
            <a:ext cx="5534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333333"/>
                </a:solidFill>
                <a:effectLst/>
                <a:latin typeface="inherit"/>
              </a:rPr>
              <a:t>Out of Process Hosting (antes ASP.NET Core 2.2)</a:t>
            </a:r>
            <a:endParaRPr lang="en-US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888F8A3-984E-4915-9DB0-C4DEC0446FA7}"/>
              </a:ext>
            </a:extLst>
          </p:cNvPr>
          <p:cNvSpPr txBox="1"/>
          <p:nvPr/>
        </p:nvSpPr>
        <p:spPr>
          <a:xfrm>
            <a:off x="7042036" y="1359397"/>
            <a:ext cx="55340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333333"/>
                </a:solidFill>
                <a:effectLst/>
                <a:latin typeface="inherit"/>
              </a:rPr>
              <a:t>In Process Hosting (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herit"/>
              </a:rPr>
              <a:t>depois</a:t>
            </a:r>
            <a:r>
              <a:rPr lang="en-US" b="1" i="0" dirty="0">
                <a:solidFill>
                  <a:srgbClr val="333333"/>
                </a:solidFill>
                <a:effectLst/>
                <a:latin typeface="inherit"/>
              </a:rPr>
              <a:t> ASP.NET Core 2.2)</a:t>
            </a:r>
            <a:endParaRPr lang="en-US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37DC13C-6276-4806-A443-EF477F6B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036" y="1995048"/>
            <a:ext cx="4561878" cy="424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4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1137180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A63D59-4A29-4E06-B0D5-A29094F5215A}"/>
              </a:ext>
            </a:extLst>
          </p:cNvPr>
          <p:cNvSpPr txBox="1"/>
          <p:nvPr/>
        </p:nvSpPr>
        <p:spPr>
          <a:xfrm>
            <a:off x="296317" y="285327"/>
            <a:ext cx="1137180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KESTREL</a:t>
            </a:r>
          </a:p>
        </p:txBody>
      </p:sp>
      <p:pic>
        <p:nvPicPr>
          <p:cNvPr id="7170" name="Picture 2" descr="O Kestrel se comunica diretamente com a Internet, sem um servidor proxy reverso">
            <a:extLst>
              <a:ext uri="{FF2B5EF4-FFF2-40B4-BE49-F238E27FC236}">
                <a16:creationId xmlns:a16="http://schemas.microsoft.com/office/drawing/2014/main" id="{DD4CD786-D783-4CD0-9034-61837A2F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" y="3867015"/>
            <a:ext cx="5097966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 Kestrel se comunica indiretamente com a Internet através de um servidor proxy reverso, tal como o IIS, o Nginx ou o Apache">
            <a:extLst>
              <a:ext uri="{FF2B5EF4-FFF2-40B4-BE49-F238E27FC236}">
                <a16:creationId xmlns:a16="http://schemas.microsoft.com/office/drawing/2014/main" id="{D9F783EC-AB5B-41B2-B4D1-ED2E20B8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" y="5780945"/>
            <a:ext cx="61055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5A9BE16-2E28-450B-AA40-E4CEF4B9DFCF}"/>
              </a:ext>
            </a:extLst>
          </p:cNvPr>
          <p:cNvSpPr txBox="1"/>
          <p:nvPr/>
        </p:nvSpPr>
        <p:spPr>
          <a:xfrm>
            <a:off x="143917" y="1164946"/>
            <a:ext cx="11896683" cy="2702069"/>
          </a:xfrm>
          <a:prstGeom prst="rect">
            <a:avLst/>
          </a:prstGeom>
        </p:spPr>
        <p:txBody>
          <a:bodyPr/>
          <a:lstStyle>
            <a:lvl1pPr indent="0" defTabSz="533541">
              <a:spcBef>
                <a:spcPct val="20000"/>
              </a:spcBef>
              <a:buFont typeface="Arial"/>
              <a:buNone/>
              <a:defRPr sz="2800">
                <a:latin typeface="Segoe"/>
                <a:cs typeface="Segoe"/>
              </a:defRPr>
            </a:lvl1pPr>
            <a:lvl2pPr marL="867004" indent="-333465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2pPr>
            <a:lvl3pPr marL="1333852" indent="-266771" defTabSz="533541">
              <a:spcBef>
                <a:spcPct val="20000"/>
              </a:spcBef>
              <a:buFont typeface="Arial"/>
              <a:buChar char="•"/>
              <a:defRPr sz="1733">
                <a:latin typeface="Segoe"/>
                <a:cs typeface="Segoe"/>
              </a:defRPr>
            </a:lvl3pPr>
            <a:lvl4pPr marL="1867393" indent="-266771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4pPr>
            <a:lvl5pPr marL="2400935" indent="-266771" defTabSz="533541">
              <a:spcBef>
                <a:spcPct val="20000"/>
              </a:spcBef>
              <a:buFont typeface="Arial"/>
              <a:buChar char="»"/>
              <a:defRPr sz="1733">
                <a:latin typeface="Segoe"/>
                <a:cs typeface="Segoe"/>
              </a:defRPr>
            </a:lvl5pPr>
            <a:lvl6pPr marL="2934477" indent="-266771" defTabSz="533541">
              <a:spcBef>
                <a:spcPct val="20000"/>
              </a:spcBef>
              <a:buFont typeface="Arial"/>
              <a:buChar char="•"/>
              <a:defRPr sz="2400"/>
            </a:lvl6pPr>
            <a:lvl7pPr marL="3468017" indent="-266771" defTabSz="533541">
              <a:spcBef>
                <a:spcPct val="20000"/>
              </a:spcBef>
              <a:buFont typeface="Arial"/>
              <a:buChar char="•"/>
              <a:defRPr sz="2400"/>
            </a:lvl7pPr>
            <a:lvl8pPr marL="4001559" indent="-266771" defTabSz="533541">
              <a:spcBef>
                <a:spcPct val="20000"/>
              </a:spcBef>
              <a:buFont typeface="Arial"/>
              <a:buChar char="•"/>
              <a:defRPr sz="2400"/>
            </a:lvl8pPr>
            <a:lvl9pPr marL="4535099" indent="-266771" defTabSz="533541">
              <a:spcBef>
                <a:spcPct val="20000"/>
              </a:spcBef>
              <a:buFont typeface="Arial"/>
              <a:buChar char="•"/>
              <a:defRPr sz="24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É o servidor web padrão para ASP.NET 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Multiplataforma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HTTP/2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HTTPS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Podemos utilizar com diversos cenários incluindo com Proxy Reverso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7198E93-3383-4804-809B-19DF7A8B072B}"/>
              </a:ext>
            </a:extLst>
          </p:cNvPr>
          <p:cNvSpPr txBox="1"/>
          <p:nvPr/>
        </p:nvSpPr>
        <p:spPr>
          <a:xfrm>
            <a:off x="524916" y="3405350"/>
            <a:ext cx="4066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333333"/>
                </a:solidFill>
                <a:effectLst/>
                <a:latin typeface="inherit"/>
              </a:rPr>
              <a:t>Sem Proxy Reverso</a:t>
            </a:r>
            <a:endParaRPr lang="en-US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230B1E-DE77-43C3-B0C7-9C1BF2D84E68}"/>
              </a:ext>
            </a:extLst>
          </p:cNvPr>
          <p:cNvSpPr txBox="1"/>
          <p:nvPr/>
        </p:nvSpPr>
        <p:spPr>
          <a:xfrm>
            <a:off x="524917" y="5318550"/>
            <a:ext cx="4066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333333"/>
                </a:solidFill>
                <a:effectLst/>
                <a:latin typeface="inherit"/>
              </a:rPr>
              <a:t>Com Proxy Reverso</a:t>
            </a:r>
            <a:endParaRPr lang="en-US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145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1137180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FA63D59-4A29-4E06-B0D5-A29094F5215A}"/>
              </a:ext>
            </a:extLst>
          </p:cNvPr>
          <p:cNvSpPr txBox="1"/>
          <p:nvPr/>
        </p:nvSpPr>
        <p:spPr>
          <a:xfrm>
            <a:off x="296317" y="285327"/>
            <a:ext cx="11371808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SYNC VS ASYNC</a:t>
            </a:r>
          </a:p>
        </p:txBody>
      </p:sp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id="{A6B07C64-9D17-43E9-89C6-FF3F096BDB4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743" y="2389060"/>
            <a:ext cx="9384547" cy="2409883"/>
          </a:xfrm>
        </p:spPr>
      </p:pic>
      <p:pic>
        <p:nvPicPr>
          <p:cNvPr id="11" name="Content Placeholder 18">
            <a:extLst>
              <a:ext uri="{FF2B5EF4-FFF2-40B4-BE49-F238E27FC236}">
                <a16:creationId xmlns:a16="http://schemas.microsoft.com/office/drawing/2014/main" id="{B51E6FE4-EDA0-43FE-9BD9-C9880AD5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32" y="2465949"/>
            <a:ext cx="7051675" cy="270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8BF3336-AD0B-4BCF-9DB4-7ED890BFB5CF}"/>
              </a:ext>
            </a:extLst>
          </p:cNvPr>
          <p:cNvSpPr txBox="1"/>
          <p:nvPr/>
        </p:nvSpPr>
        <p:spPr>
          <a:xfrm>
            <a:off x="834743" y="2004284"/>
            <a:ext cx="4066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dirty="0">
                <a:solidFill>
                  <a:srgbClr val="333333"/>
                </a:solidFill>
                <a:latin typeface="inherit"/>
              </a:rPr>
              <a:t>SYNC MODEL</a:t>
            </a:r>
            <a:endParaRPr lang="en-US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A48019-F7A9-4310-89D4-4A98C17A6A24}"/>
              </a:ext>
            </a:extLst>
          </p:cNvPr>
          <p:cNvSpPr txBox="1"/>
          <p:nvPr/>
        </p:nvSpPr>
        <p:spPr>
          <a:xfrm>
            <a:off x="834743" y="2004284"/>
            <a:ext cx="40661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dirty="0">
                <a:solidFill>
                  <a:srgbClr val="333333"/>
                </a:solidFill>
                <a:latin typeface="inherit"/>
              </a:rPr>
              <a:t>ASYNC MODEL</a:t>
            </a:r>
            <a:endParaRPr lang="en-US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br>
              <a:rPr lang="en-US" dirty="0"/>
            </a:b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11EDE6-FD91-44DB-87ED-077631D9884D}"/>
              </a:ext>
            </a:extLst>
          </p:cNvPr>
          <p:cNvSpPr txBox="1"/>
          <p:nvPr/>
        </p:nvSpPr>
        <p:spPr>
          <a:xfrm>
            <a:off x="199495" y="6478852"/>
            <a:ext cx="6100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REF: brunobrito.net</a:t>
            </a:r>
            <a:endParaRPr lang="pt-BR" sz="1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3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8966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042"/>
            <a:ext cx="12191999" cy="698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15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9"/>
          <p:cNvGrpSpPr/>
          <p:nvPr/>
        </p:nvGrpSpPr>
        <p:grpSpPr>
          <a:xfrm>
            <a:off x="580104" y="4477893"/>
            <a:ext cx="5515896" cy="2308324"/>
            <a:chOff x="3543885" y="3565510"/>
            <a:chExt cx="5402246" cy="2194970"/>
          </a:xfrm>
        </p:grpSpPr>
        <p:sp>
          <p:nvSpPr>
            <p:cNvPr id="12" name="CaixaDeTexto 5"/>
            <p:cNvSpPr txBox="1"/>
            <p:nvPr/>
          </p:nvSpPr>
          <p:spPr>
            <a:xfrm>
              <a:off x="4021218" y="3565510"/>
              <a:ext cx="4924913" cy="2194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atin typeface="Segoe UI" panose="020B0502040204020203" pitchFamily="34" charset="0"/>
                  <a:cs typeface="Segoe UI" panose="020B0502040204020203" pitchFamily="34" charset="0"/>
                </a:rPr>
                <a:t>http://www.youtube.com/c/canalcodersinrio</a:t>
              </a: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dirty="0">
                  <a:latin typeface="Segoe UI" panose="020B0502040204020203" pitchFamily="34" charset="0"/>
                  <a:cs typeface="Segoe UI" panose="020B0502040204020203" pitchFamily="34" charset="0"/>
                </a:rPr>
                <a:t>https://www.linkedin.com/in/rafaelcruzmvp/</a:t>
              </a: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pt-BR" dirty="0">
                  <a:latin typeface="Segoe UI" panose="020B0502040204020203" pitchFamily="34" charset="0"/>
                  <a:cs typeface="Segoe UI" panose="020B0502040204020203" pitchFamily="34" charset="0"/>
                </a:rPr>
                <a:t>@rafaelcruz_net</a:t>
              </a: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pt-BR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Imagem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885" y="4282615"/>
              <a:ext cx="430375" cy="422765"/>
            </a:xfrm>
            <a:prstGeom prst="rect">
              <a:avLst/>
            </a:prstGeom>
          </p:spPr>
        </p:pic>
      </p:grpSp>
      <p:pic>
        <p:nvPicPr>
          <p:cNvPr id="1026" name="Picture 2" descr="Resultado de imagem para youtube logo transparent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74358" y="4263152"/>
            <a:ext cx="1050924" cy="7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twitter logo transparent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7" y="5965564"/>
            <a:ext cx="734925" cy="73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34" y="4785609"/>
            <a:ext cx="1227630" cy="1948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151" y="4799657"/>
            <a:ext cx="1934572" cy="1934572"/>
          </a:xfrm>
          <a:prstGeom prst="rect">
            <a:avLst/>
          </a:prstGeom>
        </p:spPr>
      </p:pic>
      <p:pic>
        <p:nvPicPr>
          <p:cNvPr id="16386" name="Picture 2" descr="Resultado de imagem para meme joinha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150"/>
            <a:ext cx="5910469" cy="406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BF272CB2-2D18-448D-82F5-F60EF124E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96" y="1625969"/>
            <a:ext cx="4028325" cy="866529"/>
          </a:xfrm>
        </p:spPr>
        <p:txBody>
          <a:bodyPr>
            <a:noAutofit/>
          </a:bodyPr>
          <a:lstStyle/>
          <a:p>
            <a:r>
              <a:rPr lang="pt-BR" sz="5400" dirty="0"/>
              <a:t>OBRIGADO!!!</a:t>
            </a:r>
          </a:p>
        </p:txBody>
      </p:sp>
    </p:spTree>
    <p:extLst>
      <p:ext uri="{BB962C8B-B14F-4D97-AF65-F5344CB8AC3E}">
        <p14:creationId xmlns:p14="http://schemas.microsoft.com/office/powerpoint/2010/main" val="47947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82C4A65-7471-4105-9930-7350292A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02" y="2937410"/>
            <a:ext cx="11490796" cy="983180"/>
          </a:xfrm>
          <a:noFill/>
        </p:spPr>
        <p:txBody>
          <a:bodyPr lIns="107536" tIns="67211" rIns="107536" bIns="67211" anchor="t" anchorCtr="0">
            <a:noAutofit/>
          </a:bodyPr>
          <a:lstStyle/>
          <a:p>
            <a:r>
              <a:rPr lang="pt-BR" sz="5600" b="1" spc="-150" dirty="0">
                <a:latin typeface="+mn-lt"/>
              </a:rPr>
              <a:t>Thread, 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6323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43917" y="132927"/>
            <a:ext cx="5829929" cy="812530"/>
          </a:xfrm>
          <a:prstGeom prst="rect">
            <a:avLst/>
          </a:prstGeom>
        </p:spPr>
        <p:txBody>
          <a:bodyPr/>
          <a:lstStyle>
            <a:lvl1pPr defTabSz="913937">
              <a:lnSpc>
                <a:spcPct val="90000"/>
              </a:lnSpc>
              <a:spcBef>
                <a:spcPct val="0"/>
              </a:spcBef>
              <a:buNone/>
              <a:defRPr lang="en-US" sz="5200" b="0" cap="none" spc="-100" baseline="0" dirty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Thread, o que é isso?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43917" y="1164946"/>
            <a:ext cx="11896683" cy="2702069"/>
          </a:xfrm>
          <a:prstGeom prst="rect">
            <a:avLst/>
          </a:prstGeom>
        </p:spPr>
        <p:txBody>
          <a:bodyPr/>
          <a:lstStyle>
            <a:lvl1pPr indent="0" defTabSz="533541">
              <a:spcBef>
                <a:spcPct val="20000"/>
              </a:spcBef>
              <a:buFont typeface="Arial"/>
              <a:buNone/>
              <a:defRPr sz="2800">
                <a:latin typeface="Segoe"/>
                <a:cs typeface="Segoe"/>
              </a:defRPr>
            </a:lvl1pPr>
            <a:lvl2pPr marL="867004" indent="-333465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2pPr>
            <a:lvl3pPr marL="1333852" indent="-266771" defTabSz="533541">
              <a:spcBef>
                <a:spcPct val="20000"/>
              </a:spcBef>
              <a:buFont typeface="Arial"/>
              <a:buChar char="•"/>
              <a:defRPr sz="1733">
                <a:latin typeface="Segoe"/>
                <a:cs typeface="Segoe"/>
              </a:defRPr>
            </a:lvl3pPr>
            <a:lvl4pPr marL="1867393" indent="-266771" defTabSz="533541">
              <a:spcBef>
                <a:spcPct val="20000"/>
              </a:spcBef>
              <a:buFont typeface="Arial"/>
              <a:buChar char="–"/>
              <a:defRPr sz="1733">
                <a:latin typeface="Segoe"/>
                <a:cs typeface="Segoe"/>
              </a:defRPr>
            </a:lvl4pPr>
            <a:lvl5pPr marL="2400935" indent="-266771" defTabSz="533541">
              <a:spcBef>
                <a:spcPct val="20000"/>
              </a:spcBef>
              <a:buFont typeface="Arial"/>
              <a:buChar char="»"/>
              <a:defRPr sz="1733">
                <a:latin typeface="Segoe"/>
                <a:cs typeface="Segoe"/>
              </a:defRPr>
            </a:lvl5pPr>
            <a:lvl6pPr marL="2934477" indent="-266771" defTabSz="533541">
              <a:spcBef>
                <a:spcPct val="20000"/>
              </a:spcBef>
              <a:buFont typeface="Arial"/>
              <a:buChar char="•"/>
              <a:defRPr sz="2400"/>
            </a:lvl6pPr>
            <a:lvl7pPr marL="3468017" indent="-266771" defTabSz="533541">
              <a:spcBef>
                <a:spcPct val="20000"/>
              </a:spcBef>
              <a:buFont typeface="Arial"/>
              <a:buChar char="•"/>
              <a:defRPr sz="2400"/>
            </a:lvl7pPr>
            <a:lvl8pPr marL="4001559" indent="-266771" defTabSz="533541">
              <a:spcBef>
                <a:spcPct val="20000"/>
              </a:spcBef>
              <a:buFont typeface="Arial"/>
              <a:buChar char="•"/>
              <a:defRPr sz="2400"/>
            </a:lvl8pPr>
            <a:lvl9pPr marL="4535099" indent="-266771" defTabSz="533541">
              <a:spcBef>
                <a:spcPct val="20000"/>
              </a:spcBef>
              <a:buFont typeface="Arial"/>
              <a:buChar char="•"/>
              <a:defRPr sz="24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Thread por definição é o conceito de um processo dividir a si mesmo em duas ou mais tarefas que podem ser executadas de forma simultâneas e concorrentes.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Programa executam de forma sequencial ou seja executam em uma única thread (single thread).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Em um ambiente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multi-thread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cs typeface="+mn-cs"/>
              </a:rPr>
              <a:t> programas podem executar códigos ou métodos que executam uma ou mais tarefas simultaneamente e concorrentemente.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3867015"/>
            <a:ext cx="7620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5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6075" y="81446"/>
            <a:ext cx="5829929" cy="812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3937">
              <a:lnSpc>
                <a:spcPct val="90000"/>
              </a:lnSpc>
              <a:spcBef>
                <a:spcPct val="0"/>
              </a:spcBef>
              <a:buNone/>
              <a:defRPr sz="5200" b="0" cap="none" spc="-100" baseline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Thread, o que é isso?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6081" y="1041325"/>
            <a:ext cx="11859845" cy="1775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6842" indent="-380981" defTabSz="667434">
              <a:buFont typeface="+mj-lt"/>
              <a:buAutoNum type="arabicPeriod"/>
            </a:pPr>
            <a:endParaRPr lang="pt-BR" sz="16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504455" indent="-228594" defTabSz="66743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Aonde thread se tornam poderosas é em computadores que tenham vários núcleos (core)</a:t>
            </a:r>
          </a:p>
          <a:p>
            <a:pPr marL="504455" indent="-228594" defTabSz="667434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504455" indent="-228594" defTabSz="66743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Quando nós criamos uma aplicação </a:t>
            </a:r>
            <a:r>
              <a:rPr lang="pt-BR" sz="1867" dirty="0" err="1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multi-thread</a:t>
            </a: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, o sistema operacional associa cada thread a um core do seu computador porém na realidade algumas threads podem ser executadas em core distintos e algumas vezes não.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73" y="3162300"/>
            <a:ext cx="7620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l="4660" r="69680"/>
          <a:stretch/>
        </p:blipFill>
        <p:spPr>
          <a:xfrm>
            <a:off x="11419605" y="6381713"/>
            <a:ext cx="502584" cy="428361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294069" y="6550226"/>
            <a:ext cx="3603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Confidencial – Copyright © 2015 - </a:t>
            </a:r>
            <a:r>
              <a:rPr lang="pt-BR" sz="1200" dirty="0" err="1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MundiPagg</a:t>
            </a:r>
            <a:endParaRPr lang="pt-BR" sz="1200" b="1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https://i.imgflip.com/119e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22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57883" y="110903"/>
            <a:ext cx="5829929" cy="812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3937">
              <a:lnSpc>
                <a:spcPct val="90000"/>
              </a:lnSpc>
              <a:spcBef>
                <a:spcPct val="0"/>
              </a:spcBef>
              <a:buNone/>
              <a:defRPr sz="5200" b="0" cap="none" spc="-100" baseline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Thread, o que é isso?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57883" y="1115138"/>
            <a:ext cx="11859845" cy="2678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4455" indent="-22859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Para resolver esse problema foi criado o mecanismo de </a:t>
            </a:r>
            <a:r>
              <a:rPr lang="pt-BR" sz="1867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Task</a:t>
            </a:r>
            <a:r>
              <a:rPr lang="pt-BR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utilizando a biblioteca</a:t>
            </a:r>
            <a:r>
              <a:rPr lang="pt-BR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867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Task-Based</a:t>
            </a:r>
            <a:r>
              <a:rPr lang="pt-BR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867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Asynchronous</a:t>
            </a:r>
            <a:r>
              <a:rPr lang="pt-BR" sz="1867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pt-BR" sz="1867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Pattern</a:t>
            </a:r>
            <a:endParaRPr lang="pt-BR" sz="1867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504455" indent="-228594">
              <a:buFont typeface="Arial" panose="020B0604020202020204" pitchFamily="34" charset="0"/>
              <a:buChar char="•"/>
            </a:pPr>
            <a:endParaRPr lang="pt-BR" sz="1867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504455" indent="-22859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Uma </a:t>
            </a:r>
            <a:r>
              <a:rPr lang="pt-BR" sz="18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task</a:t>
            </a: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nada mais é que uma operação assíncrona.</a:t>
            </a:r>
          </a:p>
          <a:p>
            <a:pPr marL="504455" indent="-228594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504455" indent="-22859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Usando </a:t>
            </a:r>
            <a:r>
              <a:rPr lang="pt-BR" sz="18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Task</a:t>
            </a: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obtemos os mesmo benefícios da programação </a:t>
            </a:r>
            <a:r>
              <a:rPr lang="pt-BR" sz="18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multi-thread</a:t>
            </a:r>
            <a:endParaRPr lang="pt-BR" sz="1867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504455" indent="-228594">
              <a:buFont typeface="Arial" panose="020B0604020202020204" pitchFamily="34" charset="0"/>
              <a:buChar char="•"/>
            </a:pPr>
            <a:endParaRPr lang="pt-BR" sz="1867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marL="504455" indent="-22859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Assim o sistema operação consegue alocar todas as threads para ser executadas em todos os core disponíveis.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585" y="3635039"/>
            <a:ext cx="6481232" cy="314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26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6075" y="81446"/>
            <a:ext cx="12086885" cy="812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3937">
              <a:lnSpc>
                <a:spcPct val="90000"/>
              </a:lnSpc>
              <a:spcBef>
                <a:spcPct val="0"/>
              </a:spcBef>
              <a:buNone/>
              <a:defRPr sz="5200" b="0" cap="none" spc="-100" baseline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Programação assíncrona no .NET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6081" y="1041325"/>
            <a:ext cx="11859845" cy="3068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56842" indent="-380981" defTabSz="667434">
              <a:buFont typeface="+mj-lt"/>
              <a:buAutoNum type="arabicPeriod"/>
            </a:pPr>
            <a:endParaRPr lang="pt-BR" sz="16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504455" indent="-228594" defTabSz="667434"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O .NET fornece três padrões para a execução assíncrona:</a:t>
            </a:r>
          </a:p>
          <a:p>
            <a:pPr marL="504455" indent="-228594" defTabSz="667434">
              <a:buFont typeface="Arial" panose="020B0604020202020204" pitchFamily="34" charset="0"/>
              <a:buChar char="•"/>
            </a:pPr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961655" lvl="1" indent="-228594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TASK BASED ASYNCHRONOUS PATTERN (TAP)</a:t>
            </a:r>
          </a:p>
          <a:p>
            <a:pPr marL="961655" lvl="1" indent="-228594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EVENT-BASED ASYNCCHRONOUS PATTERN (EAP)</a:t>
            </a:r>
          </a:p>
          <a:p>
            <a:pPr marL="961655" lvl="1" indent="-228594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ASYNCHRONOUS PROGRAMMING MODEL (APM)</a:t>
            </a: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5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166075" y="81446"/>
            <a:ext cx="12086885" cy="812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3937">
              <a:lnSpc>
                <a:spcPct val="90000"/>
              </a:lnSpc>
              <a:spcBef>
                <a:spcPct val="0"/>
              </a:spcBef>
              <a:buNone/>
              <a:defRPr sz="5200" b="0" cap="none" spc="-100" baseline="0">
                <a:ln w="3175">
                  <a:noFill/>
                </a:ln>
                <a:solidFill>
                  <a:srgbClr val="616161"/>
                </a:solidFill>
                <a:effectLst/>
                <a:latin typeface="Segoe UI Light"/>
                <a:cs typeface="Segoe ui light (Headings)"/>
              </a:defRPr>
            </a:lvl1pPr>
          </a:lstStyle>
          <a:p>
            <a:r>
              <a:rPr lang="pt-BR" dirty="0"/>
              <a:t>Programação assíncrona no .NET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996601" y="1041325"/>
            <a:ext cx="10607313" cy="707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defTabSz="667434" fontAlgn="ctr"/>
            <a:endParaRPr lang="pt-BR" sz="1333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6081" y="1041325"/>
            <a:ext cx="11859845" cy="2247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5861" defTabSz="667434">
              <a:lnSpc>
                <a:spcPct val="150000"/>
              </a:lnSpc>
            </a:pPr>
            <a:r>
              <a:rPr lang="pt-BR" sz="1867" b="1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TASK BASED ASYNCHRONOUS PATTERN (TAP)</a:t>
            </a: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Utilizamos somente um método para representar o início e o fim de uma operação assíncrona</a:t>
            </a:r>
          </a:p>
          <a:p>
            <a:pPr marL="618761" indent="-342900" defTabSz="6674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867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</a:rPr>
              <a:t>O modelo foi adotado no .NET Framework 4.</a:t>
            </a: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  <a:p>
            <a:pPr marL="275861" defTabSz="667434"/>
            <a:endParaRPr lang="pt-BR" sz="1867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9EECDF-EB47-4AE3-BE81-ABA4B5C5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21" y="3569330"/>
            <a:ext cx="10297358" cy="239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5085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s &amp; Breakers">
  <a:themeElements>
    <a:clrScheme name="Connect(); Event">
      <a:dk1>
        <a:srgbClr val="616161"/>
      </a:dk1>
      <a:lt1>
        <a:srgbClr val="2BB8EB"/>
      </a:lt1>
      <a:dk2>
        <a:srgbClr val="293780"/>
      </a:dk2>
      <a:lt2>
        <a:srgbClr val="682A7A"/>
      </a:lt2>
      <a:accent1>
        <a:srgbClr val="E51489"/>
      </a:accent1>
      <a:accent2>
        <a:srgbClr val="E1222A"/>
      </a:accent2>
      <a:accent3>
        <a:srgbClr val="F58720"/>
      </a:accent3>
      <a:accent4>
        <a:srgbClr val="F8B417"/>
      </a:accent4>
      <a:accent5>
        <a:srgbClr val="80B841"/>
      </a:accent5>
      <a:accent6>
        <a:srgbClr val="029C49"/>
      </a:accent6>
      <a:hlink>
        <a:srgbClr val="00AD8F"/>
      </a:hlink>
      <a:folHlink>
        <a:srgbClr val="6162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nect(); Event">
    <a:dk1>
      <a:srgbClr val="616161"/>
    </a:dk1>
    <a:lt1>
      <a:srgbClr val="2BB8EB"/>
    </a:lt1>
    <a:dk2>
      <a:srgbClr val="293780"/>
    </a:dk2>
    <a:lt2>
      <a:srgbClr val="682A7A"/>
    </a:lt2>
    <a:accent1>
      <a:srgbClr val="E51489"/>
    </a:accent1>
    <a:accent2>
      <a:srgbClr val="E1222A"/>
    </a:accent2>
    <a:accent3>
      <a:srgbClr val="F58720"/>
    </a:accent3>
    <a:accent4>
      <a:srgbClr val="F8B417"/>
    </a:accent4>
    <a:accent5>
      <a:srgbClr val="80B841"/>
    </a:accent5>
    <a:accent6>
      <a:srgbClr val="029C49"/>
    </a:accent6>
    <a:hlink>
      <a:srgbClr val="00AD8F"/>
    </a:hlink>
    <a:folHlink>
      <a:srgbClr val="61625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6369</TotalTime>
  <Words>822</Words>
  <Application>Microsoft Office PowerPoint</Application>
  <PresentationFormat>Widescreen</PresentationFormat>
  <Paragraphs>168</Paragraphs>
  <Slides>25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Century Gothic</vt:lpstr>
      <vt:lpstr>inherit</vt:lpstr>
      <vt:lpstr>Segoe</vt:lpstr>
      <vt:lpstr>Segoe UI</vt:lpstr>
      <vt:lpstr>Segoe UI Light</vt:lpstr>
      <vt:lpstr>Tw Cen MT</vt:lpstr>
      <vt:lpstr>1_Titles &amp; Breakers</vt:lpstr>
      <vt:lpstr>Tema do Office</vt:lpstr>
      <vt:lpstr>ASYNC/AWAIT DEEP DIVE</vt:lpstr>
      <vt:lpstr>Biografia</vt:lpstr>
      <vt:lpstr>Thread, o que é isso?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Task-Based Asynchronous Pattern</vt:lpstr>
      <vt:lpstr>Apresentação do PowerPoint</vt:lpstr>
      <vt:lpstr>Apresentação do PowerPoint</vt:lpstr>
      <vt:lpstr>Apresentação do PowerPoint</vt:lpstr>
      <vt:lpstr>E para web? Async ou Sync?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Proposta de patrocínio</dc:title>
  <dc:creator>Waldyr Felix</dc:creator>
  <cp:lastModifiedBy>Rafael Cruz</cp:lastModifiedBy>
  <cp:revision>159</cp:revision>
  <dcterms:created xsi:type="dcterms:W3CDTF">2015-03-17T02:53:01Z</dcterms:created>
  <dcterms:modified xsi:type="dcterms:W3CDTF">2021-03-23T13:24:21Z</dcterms:modified>
</cp:coreProperties>
</file>